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4" r:id="rId4"/>
  </p:sldMasterIdLst>
  <p:notesMasterIdLst>
    <p:notesMasterId r:id="rId90"/>
  </p:notesMasterIdLst>
  <p:handoutMasterIdLst>
    <p:handoutMasterId r:id="rId91"/>
  </p:handoutMasterIdLst>
  <p:sldIdLst>
    <p:sldId id="256" r:id="rId5"/>
    <p:sldId id="265" r:id="rId6"/>
    <p:sldId id="466" r:id="rId7"/>
    <p:sldId id="336" r:id="rId8"/>
    <p:sldId id="467" r:id="rId9"/>
    <p:sldId id="468" r:id="rId10"/>
    <p:sldId id="469" r:id="rId11"/>
    <p:sldId id="470" r:id="rId12"/>
    <p:sldId id="603" r:id="rId13"/>
    <p:sldId id="471" r:id="rId14"/>
    <p:sldId id="472" r:id="rId15"/>
    <p:sldId id="473" r:id="rId16"/>
    <p:sldId id="474" r:id="rId17"/>
    <p:sldId id="475" r:id="rId18"/>
    <p:sldId id="476" r:id="rId19"/>
    <p:sldId id="679" r:id="rId20"/>
    <p:sldId id="477" r:id="rId21"/>
    <p:sldId id="478" r:id="rId22"/>
    <p:sldId id="479" r:id="rId23"/>
    <p:sldId id="480" r:id="rId24"/>
    <p:sldId id="481" r:id="rId25"/>
    <p:sldId id="482" r:id="rId26"/>
    <p:sldId id="483" r:id="rId27"/>
    <p:sldId id="484" r:id="rId28"/>
    <p:sldId id="485" r:id="rId29"/>
    <p:sldId id="486" r:id="rId30"/>
    <p:sldId id="604" r:id="rId31"/>
    <p:sldId id="487" r:id="rId32"/>
    <p:sldId id="488" r:id="rId33"/>
    <p:sldId id="489" r:id="rId34"/>
    <p:sldId id="490" r:id="rId35"/>
    <p:sldId id="491" r:id="rId36"/>
    <p:sldId id="493" r:id="rId37"/>
    <p:sldId id="494" r:id="rId38"/>
    <p:sldId id="495" r:id="rId39"/>
    <p:sldId id="496" r:id="rId40"/>
    <p:sldId id="497" r:id="rId41"/>
    <p:sldId id="498" r:id="rId42"/>
    <p:sldId id="499" r:id="rId43"/>
    <p:sldId id="500" r:id="rId44"/>
    <p:sldId id="501" r:id="rId45"/>
    <p:sldId id="502" r:id="rId46"/>
    <p:sldId id="503" r:id="rId47"/>
    <p:sldId id="504" r:id="rId48"/>
    <p:sldId id="505" r:id="rId49"/>
    <p:sldId id="605" r:id="rId50"/>
    <p:sldId id="506" r:id="rId51"/>
    <p:sldId id="507" r:id="rId52"/>
    <p:sldId id="508" r:id="rId53"/>
    <p:sldId id="509" r:id="rId54"/>
    <p:sldId id="510" r:id="rId55"/>
    <p:sldId id="511" r:id="rId56"/>
    <p:sldId id="512" r:id="rId57"/>
    <p:sldId id="513" r:id="rId58"/>
    <p:sldId id="514" r:id="rId59"/>
    <p:sldId id="515" r:id="rId60"/>
    <p:sldId id="517" r:id="rId61"/>
    <p:sldId id="518" r:id="rId62"/>
    <p:sldId id="519" r:id="rId63"/>
    <p:sldId id="520" r:id="rId64"/>
    <p:sldId id="521" r:id="rId65"/>
    <p:sldId id="522" r:id="rId66"/>
    <p:sldId id="523" r:id="rId67"/>
    <p:sldId id="525" r:id="rId68"/>
    <p:sldId id="582" r:id="rId69"/>
    <p:sldId id="583" r:id="rId70"/>
    <p:sldId id="584" r:id="rId71"/>
    <p:sldId id="585" r:id="rId72"/>
    <p:sldId id="586" r:id="rId73"/>
    <p:sldId id="587" r:id="rId74"/>
    <p:sldId id="588" r:id="rId75"/>
    <p:sldId id="589" r:id="rId76"/>
    <p:sldId id="590" r:id="rId77"/>
    <p:sldId id="591" r:id="rId78"/>
    <p:sldId id="592" r:id="rId79"/>
    <p:sldId id="593" r:id="rId80"/>
    <p:sldId id="594" r:id="rId81"/>
    <p:sldId id="595" r:id="rId82"/>
    <p:sldId id="596" r:id="rId83"/>
    <p:sldId id="597" r:id="rId84"/>
    <p:sldId id="598" r:id="rId85"/>
    <p:sldId id="599" r:id="rId86"/>
    <p:sldId id="601" r:id="rId87"/>
    <p:sldId id="602" r:id="rId88"/>
    <p:sldId id="343" r:id="rId89"/>
  </p:sldIdLst>
  <p:sldSz cx="12192000" cy="6858000"/>
  <p:notesSz cx="7103745" cy="10234295"/>
  <p:custDataLst>
    <p:tags r:id="rId9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sw" initials="s" lastIdx="17" clrIdx="0"/>
  <p:cmAuthor id="2" name="admin"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0012"/>
    <a:srgbClr val="313131"/>
    <a:srgbClr val="2D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22" autoAdjust="0"/>
    <p:restoredTop sz="94660"/>
  </p:normalViewPr>
  <p:slideViewPr>
    <p:cSldViewPr snapToGrid="0">
      <p:cViewPr varScale="1">
        <p:scale>
          <a:sx n="77" d="100"/>
          <a:sy n="77" d="100"/>
        </p:scale>
        <p:origin x="91" y="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6" Type="http://schemas.openxmlformats.org/officeDocument/2006/relationships/tags" Target="tags/tag604.xml"/><Relationship Id="rId95" Type="http://schemas.openxmlformats.org/officeDocument/2006/relationships/commentAuthors" Target="commentAuthors.xml"/><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handoutMaster" Target="handoutMasters/handoutMaster1.xml"/><Relationship Id="rId90" Type="http://schemas.openxmlformats.org/officeDocument/2006/relationships/notesMaster" Target="notesMasters/notesMaster1.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5" name="Oval 24"/>
          <p:cNvSpPr>
            <a:spLocks noChangeAspect="1"/>
          </p:cNvSpPr>
          <p:nvPr/>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5" tIns="22857" rIns="45715" bIns="22857" numCol="1" spcCol="0" rtlCol="0" fromWordArt="0" anchor="ctr" anchorCtr="0" forceAA="0" compatLnSpc="1">
            <a:noAutofit/>
          </a:bodyPr>
          <a:lstStyle/>
          <a:p>
            <a:pPr algn="ctr"/>
            <a:endParaRPr lang="en-US" sz="2400"/>
          </a:p>
        </p:txBody>
      </p:sp>
      <p:cxnSp>
        <p:nvCxnSpPr>
          <p:cNvPr id="26" name="Straight Connector 25"/>
          <p:cNvCxnSpPr/>
          <p:nvPr/>
        </p:nvCxnSpPr>
        <p:spPr>
          <a:xfrm>
            <a:off x="971425"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2"/>
            <a:ext cx="464517" cy="365125"/>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pPr rtl="0"/>
            <a:fld id="{010B77E7-8D76-A248-9E9F-68FC055C9F4B}" type="slidenum">
              <a:rPr lang="en-US" smtClean="0"/>
            </a:fld>
            <a:endParaRPr lang="en-US" dirty="0"/>
          </a:p>
        </p:txBody>
      </p:sp>
      <p:pic>
        <p:nvPicPr>
          <p:cNvPr id="28" name="Picture 27"/>
          <p:cNvPicPr>
            <a:picLocks noChangeAspect="1"/>
          </p:cNvPicPr>
          <p:nvPr/>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endParaRPr lang="en-US" altLang="zh-CN"/>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7" name="Date Placeholder 6"/>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8" name="Footer Placeholder 7"/>
          <p:cNvSpPr>
            <a:spLocks noGrp="1"/>
          </p:cNvSpPr>
          <p:nvPr>
            <p:ph type="ftr" sz="quarter" idx="11"/>
          </p:nvPr>
        </p:nvSpPr>
        <p:spPr/>
        <p:txBody>
          <a:bodyPr/>
          <a:lstStyle/>
          <a:p>
            <a:r>
              <a:rPr lang="zh-CN" altLang="en-US"/>
              <a:t>EASY TO FIX</a:t>
            </a:r>
            <a:endParaRPr lang="zh-CN" altLang="en-US"/>
          </a:p>
        </p:txBody>
      </p:sp>
      <p:sp>
        <p:nvSpPr>
          <p:cNvPr id="9" name="Slide Number Placeholder 8"/>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2"/>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4" name="Footer Placeholder 3"/>
          <p:cNvSpPr>
            <a:spLocks noGrp="1"/>
          </p:cNvSpPr>
          <p:nvPr>
            <p:ph type="ftr" sz="quarter" idx="11"/>
          </p:nvPr>
        </p:nvSpPr>
        <p:spPr/>
        <p:txBody>
          <a:bodyPr/>
          <a:lstStyle/>
          <a:p>
            <a:r>
              <a:rPr lang="zh-CN" altLang="en-US"/>
              <a:t>EASY TO FIX</a:t>
            </a:r>
            <a:endParaRPr lang="zh-CN" altLang="en-US"/>
          </a:p>
        </p:txBody>
      </p:sp>
      <p:sp>
        <p:nvSpPr>
          <p:cNvPr id="5" name="Slide Number Placeholder 4"/>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3" name="Footer Placeholder 2"/>
          <p:cNvSpPr>
            <a:spLocks noGrp="1"/>
          </p:cNvSpPr>
          <p:nvPr>
            <p:ph type="ftr" sz="quarter" idx="11"/>
          </p:nvPr>
        </p:nvSpPr>
        <p:spPr/>
        <p:txBody>
          <a:bodyPr/>
          <a:lstStyle/>
          <a:p>
            <a:r>
              <a:rPr lang="zh-CN" altLang="en-US"/>
              <a:t>EASY TO FIX</a:t>
            </a:r>
            <a:endParaRPr lang="zh-CN" altLang="en-US"/>
          </a:p>
        </p:txBody>
      </p:sp>
      <p:sp>
        <p:nvSpPr>
          <p:cNvPr id="4" name="Slide Number Placeholder 3"/>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5" name="Oval 24"/>
          <p:cNvSpPr>
            <a:spLocks noChangeAspect="1"/>
          </p:cNvSpPr>
          <p:nvPr/>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5" tIns="22857" rIns="45715" bIns="22857" numCol="1" spcCol="0" rtlCol="0" fromWordArt="0" anchor="ctr" anchorCtr="0" forceAA="0" compatLnSpc="1">
            <a:noAutofit/>
          </a:bodyPr>
          <a:lstStyle/>
          <a:p>
            <a:pPr algn="ctr"/>
            <a:endParaRPr lang="en-US" sz="2400"/>
          </a:p>
        </p:txBody>
      </p:sp>
      <p:cxnSp>
        <p:nvCxnSpPr>
          <p:cNvPr id="26" name="Straight Connector 25"/>
          <p:cNvCxnSpPr/>
          <p:nvPr/>
        </p:nvCxnSpPr>
        <p:spPr>
          <a:xfrm>
            <a:off x="971425"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2"/>
            <a:ext cx="464517" cy="365125"/>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pPr rtl="0"/>
            <a:fld id="{010B77E7-8D76-A248-9E9F-68FC055C9F4B}" type="slidenum">
              <a:rPr lang="en-US" smtClean="0"/>
            </a:fld>
            <a:endParaRPr lang="en-US" dirty="0"/>
          </a:p>
        </p:txBody>
      </p:sp>
      <p:pic>
        <p:nvPicPr>
          <p:cNvPr id="28" name="Picture 27"/>
          <p:cNvPicPr>
            <a:picLocks noChangeAspect="1"/>
          </p:cNvPicPr>
          <p:nvPr/>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endParaRPr lang="en-US" altLang="zh-CN"/>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7" name="Date Placeholder 6"/>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8" name="Footer Placeholder 7"/>
          <p:cNvSpPr>
            <a:spLocks noGrp="1"/>
          </p:cNvSpPr>
          <p:nvPr>
            <p:ph type="ftr" sz="quarter" idx="11"/>
          </p:nvPr>
        </p:nvSpPr>
        <p:spPr/>
        <p:txBody>
          <a:bodyPr/>
          <a:lstStyle/>
          <a:p>
            <a:r>
              <a:rPr lang="zh-CN" altLang="en-US"/>
              <a:t>EASY TO FIX</a:t>
            </a:r>
            <a:endParaRPr lang="zh-CN" altLang="en-US"/>
          </a:p>
        </p:txBody>
      </p:sp>
      <p:sp>
        <p:nvSpPr>
          <p:cNvPr id="9" name="Slide Number Placeholder 8"/>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endParaRPr lang="en-US" altLang="zh-CN"/>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2"/>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4" name="Footer Placeholder 3"/>
          <p:cNvSpPr>
            <a:spLocks noGrp="1"/>
          </p:cNvSpPr>
          <p:nvPr>
            <p:ph type="ftr" sz="quarter" idx="11"/>
          </p:nvPr>
        </p:nvSpPr>
        <p:spPr/>
        <p:txBody>
          <a:bodyPr/>
          <a:lstStyle/>
          <a:p>
            <a:r>
              <a:rPr lang="zh-CN" altLang="en-US"/>
              <a:t>EASY TO FIX</a:t>
            </a:r>
            <a:endParaRPr lang="zh-CN" altLang="en-US"/>
          </a:p>
        </p:txBody>
      </p:sp>
      <p:sp>
        <p:nvSpPr>
          <p:cNvPr id="5" name="Slide Number Placeholder 4"/>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3" name="Footer Placeholder 2"/>
          <p:cNvSpPr>
            <a:spLocks noGrp="1"/>
          </p:cNvSpPr>
          <p:nvPr>
            <p:ph type="ftr" sz="quarter" idx="11"/>
          </p:nvPr>
        </p:nvSpPr>
        <p:spPr/>
        <p:txBody>
          <a:bodyPr/>
          <a:lstStyle/>
          <a:p>
            <a:r>
              <a:rPr lang="zh-CN" altLang="en-US"/>
              <a:t>EASY TO FIX</a:t>
            </a:r>
            <a:endParaRPr lang="zh-CN" altLang="en-US"/>
          </a:p>
        </p:txBody>
      </p:sp>
      <p:sp>
        <p:nvSpPr>
          <p:cNvPr id="4" name="Slide Number Placeholder 3"/>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11"/>
          </p:nvPr>
        </p:nvSpPr>
        <p:spPr/>
        <p:txBody>
          <a:bodyPr/>
          <a:lstStyle/>
          <a:p>
            <a:r>
              <a:rPr lang="zh-CN" altLang="en-US"/>
              <a:t>EASY TO FIX</a:t>
            </a:r>
            <a:endParaRPr lang="zh-CN" altLang="en-US"/>
          </a:p>
        </p:txBody>
      </p:sp>
      <p:sp>
        <p:nvSpPr>
          <p:cNvPr id="6" name="Slide Number Placeholder 5"/>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5" name="Oval 24"/>
          <p:cNvSpPr>
            <a:spLocks noChangeAspect="1"/>
          </p:cNvSpPr>
          <p:nvPr/>
        </p:nvSpPr>
        <p:spPr>
          <a:xfrm>
            <a:off x="10987820" y="6066999"/>
            <a:ext cx="337608" cy="3376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15" tIns="22857" rIns="45715" bIns="22857" numCol="1" spcCol="0" rtlCol="0" fromWordArt="0" anchor="ctr" anchorCtr="0" forceAA="0" compatLnSpc="1">
            <a:noAutofit/>
          </a:bodyPr>
          <a:lstStyle/>
          <a:p>
            <a:pPr algn="ctr"/>
            <a:endParaRPr lang="en-US" sz="2400"/>
          </a:p>
        </p:txBody>
      </p:sp>
      <p:cxnSp>
        <p:nvCxnSpPr>
          <p:cNvPr id="26" name="Straight Connector 25"/>
          <p:cNvCxnSpPr/>
          <p:nvPr/>
        </p:nvCxnSpPr>
        <p:spPr>
          <a:xfrm>
            <a:off x="971425" y="6278035"/>
            <a:ext cx="982835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p:cNvSpPr>
            <a:spLocks noGrp="1"/>
          </p:cNvSpPr>
          <p:nvPr>
            <p:ph type="sldNum" sz="quarter" idx="4"/>
          </p:nvPr>
        </p:nvSpPr>
        <p:spPr>
          <a:xfrm>
            <a:off x="10924364" y="6044672"/>
            <a:ext cx="464517" cy="365125"/>
          </a:xfrm>
          <a:prstGeom prst="rect">
            <a:avLst/>
          </a:prstGeom>
        </p:spPr>
        <p:txBody>
          <a:bodyPr vert="horz" lIns="243852" tIns="121926" rIns="243852" bIns="121926" rtlCol="0" anchor="ctr"/>
          <a:lstStyle>
            <a:lvl1pPr algn="ctr">
              <a:defRPr sz="1000">
                <a:solidFill>
                  <a:schemeClr val="bg1"/>
                </a:solidFill>
                <a:latin typeface="Roboto Regular"/>
                <a:cs typeface="Roboto Regular"/>
              </a:defRPr>
            </a:lvl1pPr>
          </a:lstStyle>
          <a:p>
            <a:pPr rtl="0"/>
            <a:fld id="{010B77E7-8D76-A248-9E9F-68FC055C9F4B}" type="slidenum">
              <a:rPr lang="en-US" smtClean="0"/>
            </a:fld>
            <a:endParaRPr lang="en-US" dirty="0"/>
          </a:p>
        </p:txBody>
      </p:sp>
      <p:pic>
        <p:nvPicPr>
          <p:cNvPr id="28" name="Picture 27"/>
          <p:cNvPicPr>
            <a:picLocks noChangeAspect="1"/>
          </p:cNvPicPr>
          <p:nvPr/>
        </p:nvPicPr>
        <p:blipFill>
          <a:blip r:embed="rId2" cstate="screen"/>
          <a:stretch>
            <a:fillRect/>
          </a:stretch>
        </p:blipFill>
        <p:spPr>
          <a:xfrm>
            <a:off x="866574" y="6300895"/>
            <a:ext cx="1669012" cy="45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7" name="Date Placeholder 6"/>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8" name="Footer Placeholder 7"/>
          <p:cNvSpPr>
            <a:spLocks noGrp="1"/>
          </p:cNvSpPr>
          <p:nvPr>
            <p:ph type="ftr" sz="quarter" idx="11"/>
          </p:nvPr>
        </p:nvSpPr>
        <p:spPr/>
        <p:txBody>
          <a:bodyPr/>
          <a:lstStyle/>
          <a:p>
            <a:r>
              <a:rPr lang="zh-CN" altLang="en-US"/>
              <a:t>EASY TO FIX</a:t>
            </a:r>
            <a:endParaRPr lang="zh-CN" altLang="en-US"/>
          </a:p>
        </p:txBody>
      </p:sp>
      <p:sp>
        <p:nvSpPr>
          <p:cNvPr id="9" name="Slide Number Placeholder 8"/>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2"/>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4" name="Footer Placeholder 3"/>
          <p:cNvSpPr>
            <a:spLocks noGrp="1"/>
          </p:cNvSpPr>
          <p:nvPr>
            <p:ph type="ftr" sz="quarter" idx="11"/>
          </p:nvPr>
        </p:nvSpPr>
        <p:spPr/>
        <p:txBody>
          <a:bodyPr/>
          <a:lstStyle/>
          <a:p>
            <a:r>
              <a:rPr lang="zh-CN" altLang="en-US"/>
              <a:t>EASY TO FIX</a:t>
            </a:r>
            <a:endParaRPr lang="zh-CN" altLang="en-US"/>
          </a:p>
        </p:txBody>
      </p:sp>
      <p:sp>
        <p:nvSpPr>
          <p:cNvPr id="5" name="Slide Number Placeholder 4"/>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3" name="Footer Placeholder 2"/>
          <p:cNvSpPr>
            <a:spLocks noGrp="1"/>
          </p:cNvSpPr>
          <p:nvPr>
            <p:ph type="ftr" sz="quarter" idx="11"/>
          </p:nvPr>
        </p:nvSpPr>
        <p:spPr/>
        <p:txBody>
          <a:bodyPr/>
          <a:lstStyle/>
          <a:p>
            <a:r>
              <a:rPr lang="zh-CN" altLang="en-US"/>
              <a:t>EASY TO FIX</a:t>
            </a:r>
            <a:endParaRPr lang="zh-CN" altLang="en-US"/>
          </a:p>
        </p:txBody>
      </p:sp>
      <p:sp>
        <p:nvSpPr>
          <p:cNvPr id="4" name="Slide Number Placeholder 3"/>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CC7E3259-E7EC-4FC4-8EC8-F8252FD6A86C}" type="datetimeFigureOut">
              <a:rPr lang="zh-CN" altLang="en-US" smtClean="0"/>
            </a:fld>
            <a:endParaRPr lang="zh-CN" altLang="en-US"/>
          </a:p>
        </p:txBody>
      </p:sp>
      <p:sp>
        <p:nvSpPr>
          <p:cNvPr id="6" name="Footer Placeholder 5"/>
          <p:cNvSpPr>
            <a:spLocks noGrp="1"/>
          </p:cNvSpPr>
          <p:nvPr>
            <p:ph type="ftr" sz="quarter" idx="11"/>
          </p:nvPr>
        </p:nvSpPr>
        <p:spPr/>
        <p:txBody>
          <a:bodyPr/>
          <a:lstStyle/>
          <a:p>
            <a:r>
              <a:rPr lang="zh-CN" altLang="en-US"/>
              <a:t>EASY TO FIX</a:t>
            </a:r>
            <a:endParaRPr lang="zh-CN" altLang="en-US"/>
          </a:p>
        </p:txBody>
      </p:sp>
      <p:sp>
        <p:nvSpPr>
          <p:cNvPr id="7" name="Slide Number Placeholder 6"/>
          <p:cNvSpPr>
            <a:spLocks noGrp="1"/>
          </p:cNvSpPr>
          <p:nvPr>
            <p:ph type="sldNum" sz="quarter" idx="12"/>
          </p:nvPr>
        </p:nvSpPr>
        <p:spPr/>
        <p:txBody>
          <a:bodyPr/>
          <a:lstStyle/>
          <a:p>
            <a:fld id="{6A1A33B7-EBA3-44EE-8728-7D3831D90B3B}" type="slidenum">
              <a:rPr lang="zh-CN" altLang="en-US" smtClean="0"/>
            </a:fld>
            <a:endParaRPr lang="zh-CN" altLang="en-US"/>
          </a:p>
        </p:txBody>
      </p:sp>
    </p:spTree>
  </p:cSld>
  <p:clrMapOvr>
    <a:masterClrMapping/>
  </p:clrMapOvr>
  <p:hf sldNum="0" hd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EASY TO FIX</a:t>
            </a: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A33B7-EBA3-44EE-8728-7D3831D90B3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EASY TO FIX</a:t>
            </a: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A33B7-EBA3-44EE-8728-7D3831D90B3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E3259-E7EC-4FC4-8EC8-F8252FD6A86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EASY TO FIX</a:t>
            </a: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A33B7-EBA3-44EE-8728-7D3831D90B3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44.xml"/><Relationship Id="rId7" Type="http://schemas.openxmlformats.org/officeDocument/2006/relationships/image" Target="../media/image9.png"/><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3.png"/><Relationship Id="rId1" Type="http://schemas.openxmlformats.org/officeDocument/2006/relationships/tags" Target="../tags/tag139.xml"/></Relationships>
</file>

<file path=ppt/slides/_rels/slide11.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image" Target="../media/image13.png"/><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3.png"/><Relationship Id="rId13" Type="http://schemas.openxmlformats.org/officeDocument/2006/relationships/slideLayout" Target="../slideLayouts/slideLayout2.xml"/><Relationship Id="rId12" Type="http://schemas.openxmlformats.org/officeDocument/2006/relationships/image" Target="../media/image15.png"/><Relationship Id="rId11" Type="http://schemas.openxmlformats.org/officeDocument/2006/relationships/tags" Target="../tags/tag152.xml"/><Relationship Id="rId10" Type="http://schemas.openxmlformats.org/officeDocument/2006/relationships/image" Target="../media/image14.png"/><Relationship Id="rId1" Type="http://schemas.openxmlformats.org/officeDocument/2006/relationships/tags" Target="../tags/tag145.xml"/></Relationships>
</file>

<file path=ppt/slides/_rels/slide12.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image" Target="../media/image16.png"/><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image" Target="../media/image17.png"/><Relationship Id="rId1" Type="http://schemas.openxmlformats.org/officeDocument/2006/relationships/tags" Target="../tags/tag153.xml"/></Relationships>
</file>

<file path=ppt/slides/_rels/slide13.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image" Target="../media/image18.png"/><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image" Target="../media/image19.png"/><Relationship Id="rId1" Type="http://schemas.openxmlformats.org/officeDocument/2006/relationships/tags" Target="../tags/tag160.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0.png"/><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image" Target="../media/image3.png"/><Relationship Id="rId1" Type="http://schemas.openxmlformats.org/officeDocument/2006/relationships/tags" Target="../tags/tag167.xml"/></Relationships>
</file>

<file path=ppt/slides/_rels/slide15.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178.xml"/><Relationship Id="rId7" Type="http://schemas.openxmlformats.org/officeDocument/2006/relationships/image" Target="../media/image21.jpeg"/><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tags" Target="../tags/tag179.xml"/><Relationship Id="rId1" Type="http://schemas.openxmlformats.org/officeDocument/2006/relationships/tags" Target="../tags/tag173.xml"/></Relationships>
</file>

<file path=ppt/slides/_rels/slide16.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tags" Target="../tags/tag185.xml"/><Relationship Id="rId7" Type="http://schemas.openxmlformats.org/officeDocument/2006/relationships/image" Target="../media/image23.png"/><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tags" Target="../tags/tag186.xml"/><Relationship Id="rId1" Type="http://schemas.openxmlformats.org/officeDocument/2006/relationships/tags" Target="../tags/tag180.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92.xml"/><Relationship Id="rId7" Type="http://schemas.openxmlformats.org/officeDocument/2006/relationships/image" Target="../media/image9.png"/><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image" Target="../media/image3.png"/><Relationship Id="rId1" Type="http://schemas.openxmlformats.org/officeDocument/2006/relationships/tags" Target="../tags/tag187.xml"/></Relationships>
</file>

<file path=ppt/slides/_rels/slide18.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image" Target="../media/image25.png"/><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image" Target="../media/image26.png"/><Relationship Id="rId1" Type="http://schemas.openxmlformats.org/officeDocument/2006/relationships/tags" Target="../tags/tag193.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7.png"/><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image" Target="../media/image3.png"/><Relationship Id="rId1" Type="http://schemas.openxmlformats.org/officeDocument/2006/relationships/tags" Target="../tags/tag200.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8.png"/><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image" Target="../media/image3.png"/><Relationship Id="rId1" Type="http://schemas.openxmlformats.org/officeDocument/2006/relationships/tags" Target="../tags/tag206.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9.png"/><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image" Target="../media/image3.png"/><Relationship Id="rId1" Type="http://schemas.openxmlformats.org/officeDocument/2006/relationships/tags" Target="../tags/tag212.xml"/></Relationships>
</file>

<file path=ppt/slides/_rels/slide22.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image" Target="../media/image30.png"/><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image" Target="../media/image31.png"/><Relationship Id="rId1" Type="http://schemas.openxmlformats.org/officeDocument/2006/relationships/tags" Target="../tags/tag218.xml"/></Relationships>
</file>

<file path=ppt/slides/_rels/slide23.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30.xml"/><Relationship Id="rId7" Type="http://schemas.openxmlformats.org/officeDocument/2006/relationships/image" Target="../media/image32.png"/><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225.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32.xml"/><Relationship Id="rId3" Type="http://schemas.openxmlformats.org/officeDocument/2006/relationships/image" Target="../media/image3.png"/><Relationship Id="rId2" Type="http://schemas.openxmlformats.org/officeDocument/2006/relationships/tags" Target="../tags/tag231.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38.xml"/><Relationship Id="rId7" Type="http://schemas.openxmlformats.org/officeDocument/2006/relationships/image" Target="../media/image9.png"/><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image" Target="../media/image3.png"/><Relationship Id="rId1" Type="http://schemas.openxmlformats.org/officeDocument/2006/relationships/tags" Target="../tags/tag233.xml"/></Relationships>
</file>

<file path=ppt/slides/_rels/slide26.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image" Target="../media/image3.png"/><Relationship Id="rId14" Type="http://schemas.openxmlformats.org/officeDocument/2006/relationships/slideLayout" Target="../slideLayouts/slideLayout2.xml"/><Relationship Id="rId13" Type="http://schemas.openxmlformats.org/officeDocument/2006/relationships/image" Target="../media/image37.png"/><Relationship Id="rId12" Type="http://schemas.openxmlformats.org/officeDocument/2006/relationships/tags" Target="../tags/tag247.xml"/><Relationship Id="rId11" Type="http://schemas.openxmlformats.org/officeDocument/2006/relationships/image" Target="../media/image36.png"/><Relationship Id="rId10" Type="http://schemas.openxmlformats.org/officeDocument/2006/relationships/tags" Target="../tags/tag246.xml"/><Relationship Id="rId1" Type="http://schemas.openxmlformats.org/officeDocument/2006/relationships/tags" Target="../tags/tag239.xml"/></Relationships>
</file>

<file path=ppt/slides/_rels/slide27.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image" Target="../media/image3.png"/><Relationship Id="rId12" Type="http://schemas.openxmlformats.org/officeDocument/2006/relationships/slideLayout" Target="../slideLayouts/slideLayout26.xml"/><Relationship Id="rId11" Type="http://schemas.openxmlformats.org/officeDocument/2006/relationships/image" Target="../media/image39.png"/><Relationship Id="rId10" Type="http://schemas.openxmlformats.org/officeDocument/2006/relationships/tags" Target="../tags/tag255.xml"/><Relationship Id="rId1" Type="http://schemas.openxmlformats.org/officeDocument/2006/relationships/tags" Target="../tags/tag248.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61.xml"/><Relationship Id="rId7" Type="http://schemas.openxmlformats.org/officeDocument/2006/relationships/image" Target="../media/image9.png"/><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image" Target="../media/image3.png"/><Relationship Id="rId1" Type="http://schemas.openxmlformats.org/officeDocument/2006/relationships/tags" Target="../tags/tag256.xml"/></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1.png"/><Relationship Id="rId7" Type="http://schemas.openxmlformats.org/officeDocument/2006/relationships/tags" Target="../tags/tag266.xml"/><Relationship Id="rId6" Type="http://schemas.openxmlformats.org/officeDocument/2006/relationships/image" Target="../media/image40.png"/><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image" Target="../media/image3.png"/><Relationship Id="rId1" Type="http://schemas.openxmlformats.org/officeDocument/2006/relationships/tags" Target="../tags/tag26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tags" Target="../tags/tag272.xml"/><Relationship Id="rId7" Type="http://schemas.openxmlformats.org/officeDocument/2006/relationships/image" Target="../media/image42.png"/><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267.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78.xml"/><Relationship Id="rId7" Type="http://schemas.openxmlformats.org/officeDocument/2006/relationships/image" Target="../media/image9.png"/><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image" Target="../media/image3.png"/><Relationship Id="rId1" Type="http://schemas.openxmlformats.org/officeDocument/2006/relationships/tags" Target="../tags/tag273.xml"/></Relationships>
</file>

<file path=ppt/slides/_rels/slide32.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tags" Target="../tags/tag284.xml"/><Relationship Id="rId7" Type="http://schemas.openxmlformats.org/officeDocument/2006/relationships/image" Target="../media/image44.png"/><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279.xml"/></Relationships>
</file>

<file path=ppt/slides/_rels/slide33.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image" Target="../media/image46.png"/><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image" Target="../media/image3.png"/><Relationship Id="rId17" Type="http://schemas.openxmlformats.org/officeDocument/2006/relationships/slideLayout" Target="../slideLayouts/slideLayout2.xml"/><Relationship Id="rId16" Type="http://schemas.openxmlformats.org/officeDocument/2006/relationships/image" Target="../media/image50.png"/><Relationship Id="rId15" Type="http://schemas.openxmlformats.org/officeDocument/2006/relationships/tags" Target="../tags/tag294.xml"/><Relationship Id="rId14" Type="http://schemas.openxmlformats.org/officeDocument/2006/relationships/image" Target="../media/image49.png"/><Relationship Id="rId13" Type="http://schemas.openxmlformats.org/officeDocument/2006/relationships/tags" Target="../tags/tag293.xml"/><Relationship Id="rId12" Type="http://schemas.openxmlformats.org/officeDocument/2006/relationships/image" Target="../media/image48.png"/><Relationship Id="rId11" Type="http://schemas.openxmlformats.org/officeDocument/2006/relationships/tags" Target="../tags/tag292.xml"/><Relationship Id="rId10" Type="http://schemas.openxmlformats.org/officeDocument/2006/relationships/image" Target="../media/image47.png"/><Relationship Id="rId1" Type="http://schemas.openxmlformats.org/officeDocument/2006/relationships/tags" Target="../tags/tag285.xml"/></Relationships>
</file>

<file path=ppt/slides/_rels/slide34.xml.rels><?xml version="1.0" encoding="UTF-8" standalone="yes"?>
<Relationships xmlns="http://schemas.openxmlformats.org/package/2006/relationships"><Relationship Id="rId9" Type="http://schemas.openxmlformats.org/officeDocument/2006/relationships/tags" Target="../tags/tag301.xml"/><Relationship Id="rId8" Type="http://schemas.openxmlformats.org/officeDocument/2006/relationships/image" Target="../media/image51.png"/><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image" Target="../media/image3.png"/><Relationship Id="rId11" Type="http://schemas.openxmlformats.org/officeDocument/2006/relationships/slideLayout" Target="../slideLayouts/slideLayout2.xml"/><Relationship Id="rId10" Type="http://schemas.openxmlformats.org/officeDocument/2006/relationships/image" Target="../media/image52.png"/><Relationship Id="rId1" Type="http://schemas.openxmlformats.org/officeDocument/2006/relationships/tags" Target="../tags/tag295.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3.png"/><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image" Target="../media/image3.png"/><Relationship Id="rId1" Type="http://schemas.openxmlformats.org/officeDocument/2006/relationships/tags" Target="../tags/tag302.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4.png"/><Relationship Id="rId7" Type="http://schemas.openxmlformats.org/officeDocument/2006/relationships/tags" Target="../tags/tag313.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image" Target="../media/image3.png"/><Relationship Id="rId1" Type="http://schemas.openxmlformats.org/officeDocument/2006/relationships/tags" Target="../tags/tag308.xml"/></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19.xml"/><Relationship Id="rId7" Type="http://schemas.openxmlformats.org/officeDocument/2006/relationships/image" Target="../media/image9.png"/><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image" Target="../media/image3.png"/><Relationship Id="rId1" Type="http://schemas.openxmlformats.org/officeDocument/2006/relationships/tags" Target="../tags/tag314.xml"/></Relationships>
</file>

<file path=ppt/slides/_rels/slide38.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tags" Target="../tags/tag325.xml"/><Relationship Id="rId7" Type="http://schemas.openxmlformats.org/officeDocument/2006/relationships/image" Target="../media/image55.png"/><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320.xml"/></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31.xml"/><Relationship Id="rId7" Type="http://schemas.openxmlformats.org/officeDocument/2006/relationships/image" Target="../media/image9.png"/><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image" Target="../media/image3.png"/><Relationship Id="rId1" Type="http://schemas.openxmlformats.org/officeDocument/2006/relationships/tags" Target="../tags/tag326.xml"/></Relationships>
</file>

<file path=ppt/slides/_rels/slide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2" Type="http://schemas.openxmlformats.org/officeDocument/2006/relationships/slideLayout" Target="../slideLayouts/slideLayout14.xml"/><Relationship Id="rId71" Type="http://schemas.openxmlformats.org/officeDocument/2006/relationships/image" Target="../media/image6.png"/><Relationship Id="rId70" Type="http://schemas.openxmlformats.org/officeDocument/2006/relationships/tags" Target="../tags/tag72.xml"/><Relationship Id="rId7" Type="http://schemas.openxmlformats.org/officeDocument/2006/relationships/tags" Target="../tags/tag10.xml"/><Relationship Id="rId69" Type="http://schemas.openxmlformats.org/officeDocument/2006/relationships/image" Target="../media/image5.png"/><Relationship Id="rId68" Type="http://schemas.openxmlformats.org/officeDocument/2006/relationships/tags" Target="../tags/tag71.xml"/><Relationship Id="rId67" Type="http://schemas.openxmlformats.org/officeDocument/2006/relationships/tags" Target="../tags/tag70.xml"/><Relationship Id="rId66" Type="http://schemas.openxmlformats.org/officeDocument/2006/relationships/tags" Target="../tags/tag69.xml"/><Relationship Id="rId65" Type="http://schemas.openxmlformats.org/officeDocument/2006/relationships/tags" Target="../tags/tag68.xml"/><Relationship Id="rId64" Type="http://schemas.openxmlformats.org/officeDocument/2006/relationships/tags" Target="../tags/tag67.xml"/><Relationship Id="rId63" Type="http://schemas.openxmlformats.org/officeDocument/2006/relationships/tags" Target="../tags/tag66.xml"/><Relationship Id="rId62" Type="http://schemas.openxmlformats.org/officeDocument/2006/relationships/tags" Target="../tags/tag65.xml"/><Relationship Id="rId61" Type="http://schemas.openxmlformats.org/officeDocument/2006/relationships/tags" Target="../tags/tag64.xml"/><Relationship Id="rId60" Type="http://schemas.openxmlformats.org/officeDocument/2006/relationships/tags" Target="../tags/tag63.xml"/><Relationship Id="rId6" Type="http://schemas.openxmlformats.org/officeDocument/2006/relationships/tags" Target="../tags/tag9.xml"/><Relationship Id="rId59" Type="http://schemas.openxmlformats.org/officeDocument/2006/relationships/tags" Target="../tags/tag62.xml"/><Relationship Id="rId58" Type="http://schemas.openxmlformats.org/officeDocument/2006/relationships/tags" Target="../tags/tag61.xml"/><Relationship Id="rId57" Type="http://schemas.openxmlformats.org/officeDocument/2006/relationships/tags" Target="../tags/tag60.xml"/><Relationship Id="rId56" Type="http://schemas.openxmlformats.org/officeDocument/2006/relationships/tags" Target="../tags/tag59.xml"/><Relationship Id="rId55" Type="http://schemas.openxmlformats.org/officeDocument/2006/relationships/tags" Target="../tags/tag58.xml"/><Relationship Id="rId54" Type="http://schemas.openxmlformats.org/officeDocument/2006/relationships/tags" Target="../tags/tag57.xml"/><Relationship Id="rId53" Type="http://schemas.openxmlformats.org/officeDocument/2006/relationships/tags" Target="../tags/tag56.xml"/><Relationship Id="rId52" Type="http://schemas.openxmlformats.org/officeDocument/2006/relationships/tags" Target="../tags/tag55.xml"/><Relationship Id="rId51" Type="http://schemas.openxmlformats.org/officeDocument/2006/relationships/tags" Target="../tags/tag54.xml"/><Relationship Id="rId50" Type="http://schemas.openxmlformats.org/officeDocument/2006/relationships/tags" Target="../tags/tag53.xml"/><Relationship Id="rId5" Type="http://schemas.openxmlformats.org/officeDocument/2006/relationships/tags" Target="../tags/tag8.xml"/><Relationship Id="rId49" Type="http://schemas.openxmlformats.org/officeDocument/2006/relationships/tags" Target="../tags/tag52.xml"/><Relationship Id="rId48" Type="http://schemas.openxmlformats.org/officeDocument/2006/relationships/tags" Target="../tags/tag51.xml"/><Relationship Id="rId47" Type="http://schemas.openxmlformats.org/officeDocument/2006/relationships/tags" Target="../tags/tag50.xml"/><Relationship Id="rId46" Type="http://schemas.openxmlformats.org/officeDocument/2006/relationships/tags" Target="../tags/tag49.xml"/><Relationship Id="rId45" Type="http://schemas.openxmlformats.org/officeDocument/2006/relationships/tags" Target="../tags/tag48.xml"/><Relationship Id="rId44" Type="http://schemas.openxmlformats.org/officeDocument/2006/relationships/tags" Target="../tags/tag47.xml"/><Relationship Id="rId43" Type="http://schemas.openxmlformats.org/officeDocument/2006/relationships/tags" Target="../tags/tag46.xml"/><Relationship Id="rId42" Type="http://schemas.openxmlformats.org/officeDocument/2006/relationships/tags" Target="../tags/tag45.xml"/><Relationship Id="rId41" Type="http://schemas.openxmlformats.org/officeDocument/2006/relationships/tags" Target="../tags/tag44.xml"/><Relationship Id="rId40" Type="http://schemas.openxmlformats.org/officeDocument/2006/relationships/tags" Target="../tags/tag43.xml"/><Relationship Id="rId4" Type="http://schemas.openxmlformats.org/officeDocument/2006/relationships/tags" Target="../tags/tag7.xml"/><Relationship Id="rId39" Type="http://schemas.openxmlformats.org/officeDocument/2006/relationships/tags" Target="../tags/tag42.xml"/><Relationship Id="rId38" Type="http://schemas.openxmlformats.org/officeDocument/2006/relationships/tags" Target="../tags/tag41.xml"/><Relationship Id="rId37" Type="http://schemas.openxmlformats.org/officeDocument/2006/relationships/tags" Target="../tags/tag40.xml"/><Relationship Id="rId36" Type="http://schemas.openxmlformats.org/officeDocument/2006/relationships/tags" Target="../tags/tag39.xml"/><Relationship Id="rId35" Type="http://schemas.openxmlformats.org/officeDocument/2006/relationships/tags" Target="../tags/tag38.xml"/><Relationship Id="rId34" Type="http://schemas.openxmlformats.org/officeDocument/2006/relationships/tags" Target="../tags/tag37.xml"/><Relationship Id="rId33" Type="http://schemas.openxmlformats.org/officeDocument/2006/relationships/tags" Target="../tags/tag36.xml"/><Relationship Id="rId32" Type="http://schemas.openxmlformats.org/officeDocument/2006/relationships/tags" Target="../tags/tag35.xml"/><Relationship Id="rId31" Type="http://schemas.openxmlformats.org/officeDocument/2006/relationships/tags" Target="../tags/tag34.xml"/><Relationship Id="rId30" Type="http://schemas.openxmlformats.org/officeDocument/2006/relationships/tags" Target="../tags/tag33.xml"/><Relationship Id="rId3" Type="http://schemas.openxmlformats.org/officeDocument/2006/relationships/tags" Target="../tags/tag6.xml"/><Relationship Id="rId29" Type="http://schemas.openxmlformats.org/officeDocument/2006/relationships/tags" Target="../tags/tag32.xml"/><Relationship Id="rId28" Type="http://schemas.openxmlformats.org/officeDocument/2006/relationships/tags" Target="../tags/tag31.xml"/><Relationship Id="rId27" Type="http://schemas.openxmlformats.org/officeDocument/2006/relationships/tags" Target="../tags/tag30.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image" Target="../media/image3.png"/><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tags" Target="../tags/tag337.xml"/><Relationship Id="rId7" Type="http://schemas.openxmlformats.org/officeDocument/2006/relationships/image" Target="../media/image57.png"/><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332.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9.png"/><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image" Target="../media/image3.png"/><Relationship Id="rId1" Type="http://schemas.openxmlformats.org/officeDocument/2006/relationships/tags" Target="../tags/tag338.xml"/></Relationships>
</file>

<file path=ppt/slides/_rels/slide42.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tags" Target="../tags/tag348.xml"/><Relationship Id="rId7" Type="http://schemas.openxmlformats.org/officeDocument/2006/relationships/image" Target="../media/image60.png"/><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343.xml"/></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54.xml"/><Relationship Id="rId7" Type="http://schemas.openxmlformats.org/officeDocument/2006/relationships/image" Target="../media/image9.png"/><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image" Target="../media/image3.png"/><Relationship Id="rId1" Type="http://schemas.openxmlformats.org/officeDocument/2006/relationships/tags" Target="../tags/tag349.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2.png"/><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image" Target="../media/image3.png"/><Relationship Id="rId1" Type="http://schemas.openxmlformats.org/officeDocument/2006/relationships/tags" Target="../tags/tag355.xml"/></Relationships>
</file>

<file path=ppt/slides/_rels/slide45.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tags" Target="../tags/tag365.xml"/><Relationship Id="rId7" Type="http://schemas.openxmlformats.org/officeDocument/2006/relationships/image" Target="../media/image63.png"/><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360.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26.xml"/><Relationship Id="rId7" Type="http://schemas.openxmlformats.org/officeDocument/2006/relationships/image" Target="../media/image65.png"/><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image" Target="../media/image3.png"/><Relationship Id="rId1" Type="http://schemas.openxmlformats.org/officeDocument/2006/relationships/tags" Target="../tags/tag366.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76.xml"/><Relationship Id="rId7" Type="http://schemas.openxmlformats.org/officeDocument/2006/relationships/image" Target="../media/image9.png"/><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image" Target="../media/image3.png"/><Relationship Id="rId1" Type="http://schemas.openxmlformats.org/officeDocument/2006/relationships/tags" Target="../tags/tag371.xml"/></Relationships>
</file>

<file path=ppt/slides/_rels/slide48.xml.rels><?xml version="1.0" encoding="UTF-8" standalone="yes"?>
<Relationships xmlns="http://schemas.openxmlformats.org/package/2006/relationships"><Relationship Id="rId9" Type="http://schemas.openxmlformats.org/officeDocument/2006/relationships/image" Target="../media/image67.jpeg"/><Relationship Id="rId8" Type="http://schemas.openxmlformats.org/officeDocument/2006/relationships/tags" Target="../tags/tag382.xml"/><Relationship Id="rId7" Type="http://schemas.openxmlformats.org/officeDocument/2006/relationships/image" Target="../media/image66.png"/><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3.png"/><Relationship Id="rId12" Type="http://schemas.openxmlformats.org/officeDocument/2006/relationships/slideLayout" Target="../slideLayouts/slideLayout2.xml"/><Relationship Id="rId11" Type="http://schemas.openxmlformats.org/officeDocument/2006/relationships/image" Target="../media/image68.png"/><Relationship Id="rId10" Type="http://schemas.openxmlformats.org/officeDocument/2006/relationships/tags" Target="../tags/tag383.xml"/><Relationship Id="rId1" Type="http://schemas.openxmlformats.org/officeDocument/2006/relationships/tags" Target="../tags/tag377.xml"/></Relationships>
</file>

<file path=ppt/slides/_rels/slide49.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tags" Target="../tags/tag389.xml"/><Relationship Id="rId7" Type="http://schemas.openxmlformats.org/officeDocument/2006/relationships/image" Target="../media/image63.png"/><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384.xml"/></Relationships>
</file>

<file path=ppt/slides/_rels/slide5.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9" Type="http://schemas.openxmlformats.org/officeDocument/2006/relationships/slideLayout" Target="../slideLayouts/slideLayout2.xml"/><Relationship Id="rId48" Type="http://schemas.openxmlformats.org/officeDocument/2006/relationships/image" Target="../media/image7.png"/><Relationship Id="rId47" Type="http://schemas.openxmlformats.org/officeDocument/2006/relationships/tags" Target="../tags/tag118.xml"/><Relationship Id="rId46" Type="http://schemas.openxmlformats.org/officeDocument/2006/relationships/tags" Target="../tags/tag117.xml"/><Relationship Id="rId45" Type="http://schemas.openxmlformats.org/officeDocument/2006/relationships/tags" Target="../tags/tag116.xml"/><Relationship Id="rId44" Type="http://schemas.openxmlformats.org/officeDocument/2006/relationships/tags" Target="../tags/tag115.xml"/><Relationship Id="rId43" Type="http://schemas.openxmlformats.org/officeDocument/2006/relationships/tags" Target="../tags/tag114.xml"/><Relationship Id="rId42" Type="http://schemas.openxmlformats.org/officeDocument/2006/relationships/tags" Target="../tags/tag113.xml"/><Relationship Id="rId41" Type="http://schemas.openxmlformats.org/officeDocument/2006/relationships/tags" Target="../tags/tag112.xml"/><Relationship Id="rId40" Type="http://schemas.openxmlformats.org/officeDocument/2006/relationships/tags" Target="../tags/tag111.xml"/><Relationship Id="rId4" Type="http://schemas.openxmlformats.org/officeDocument/2006/relationships/tags" Target="../tags/tag75.xml"/><Relationship Id="rId39" Type="http://schemas.openxmlformats.org/officeDocument/2006/relationships/tags" Target="../tags/tag110.xml"/><Relationship Id="rId38" Type="http://schemas.openxmlformats.org/officeDocument/2006/relationships/tags" Target="../tags/tag109.xml"/><Relationship Id="rId37" Type="http://schemas.openxmlformats.org/officeDocument/2006/relationships/tags" Target="../tags/tag108.xml"/><Relationship Id="rId36" Type="http://schemas.openxmlformats.org/officeDocument/2006/relationships/tags" Target="../tags/tag107.xml"/><Relationship Id="rId35" Type="http://schemas.openxmlformats.org/officeDocument/2006/relationships/tags" Target="../tags/tag106.xml"/><Relationship Id="rId34" Type="http://schemas.openxmlformats.org/officeDocument/2006/relationships/tags" Target="../tags/tag105.xml"/><Relationship Id="rId33" Type="http://schemas.openxmlformats.org/officeDocument/2006/relationships/tags" Target="../tags/tag104.xml"/><Relationship Id="rId32" Type="http://schemas.openxmlformats.org/officeDocument/2006/relationships/tags" Target="../tags/tag103.xml"/><Relationship Id="rId31" Type="http://schemas.openxmlformats.org/officeDocument/2006/relationships/tags" Target="../tags/tag102.xml"/><Relationship Id="rId30" Type="http://schemas.openxmlformats.org/officeDocument/2006/relationships/tags" Target="../tags/tag101.xml"/><Relationship Id="rId3" Type="http://schemas.openxmlformats.org/officeDocument/2006/relationships/tags" Target="../tags/tag74.xml"/><Relationship Id="rId29" Type="http://schemas.openxmlformats.org/officeDocument/2006/relationships/tags" Target="../tags/tag100.xml"/><Relationship Id="rId28" Type="http://schemas.openxmlformats.org/officeDocument/2006/relationships/tags" Target="../tags/tag99.xml"/><Relationship Id="rId27" Type="http://schemas.openxmlformats.org/officeDocument/2006/relationships/tags" Target="../tags/tag98.xml"/><Relationship Id="rId26" Type="http://schemas.openxmlformats.org/officeDocument/2006/relationships/tags" Target="../tags/tag97.xml"/><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image" Target="../media/image3.png"/><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3.xml"/></Relationships>
</file>

<file path=ppt/slides/_rels/slide50.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tags" Target="../tags/tag395.xml"/><Relationship Id="rId7" Type="http://schemas.openxmlformats.org/officeDocument/2006/relationships/image" Target="../media/image70.png"/><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390.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01.xml"/><Relationship Id="rId7" Type="http://schemas.openxmlformats.org/officeDocument/2006/relationships/image" Target="../media/image9.png"/><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3" Type="http://schemas.openxmlformats.org/officeDocument/2006/relationships/tags" Target="../tags/tag397.xml"/><Relationship Id="rId2" Type="http://schemas.openxmlformats.org/officeDocument/2006/relationships/image" Target="../media/image3.png"/><Relationship Id="rId1" Type="http://schemas.openxmlformats.org/officeDocument/2006/relationships/tags" Target="../tags/tag396.xml"/></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2.png"/><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 Type="http://schemas.openxmlformats.org/officeDocument/2006/relationships/image" Target="../media/image3.png"/><Relationship Id="rId1" Type="http://schemas.openxmlformats.org/officeDocument/2006/relationships/tags" Target="../tags/tag402.xml"/></Relationships>
</file>

<file path=ppt/slides/_rels/slide53.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tags" Target="../tags/tag412.xml"/><Relationship Id="rId7" Type="http://schemas.openxmlformats.org/officeDocument/2006/relationships/image" Target="../media/image73.png"/><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 Type="http://schemas.openxmlformats.org/officeDocument/2006/relationships/image" Target="../media/image3.png"/><Relationship Id="rId13" Type="http://schemas.openxmlformats.org/officeDocument/2006/relationships/slideLayout" Target="../slideLayouts/slideLayout2.xml"/><Relationship Id="rId12" Type="http://schemas.openxmlformats.org/officeDocument/2006/relationships/tags" Target="../tags/tag414.xml"/><Relationship Id="rId11" Type="http://schemas.openxmlformats.org/officeDocument/2006/relationships/image" Target="../media/image75.png"/><Relationship Id="rId10" Type="http://schemas.openxmlformats.org/officeDocument/2006/relationships/tags" Target="../tags/tag413.xml"/><Relationship Id="rId1" Type="http://schemas.openxmlformats.org/officeDocument/2006/relationships/tags" Target="../tags/tag407.xml"/></Relationships>
</file>

<file path=ppt/slides/_rels/slide54.xml.rels><?xml version="1.0" encoding="UTF-8" standalone="yes"?>
<Relationships xmlns="http://schemas.openxmlformats.org/package/2006/relationships"><Relationship Id="rId9" Type="http://schemas.openxmlformats.org/officeDocument/2006/relationships/image" Target="../media/image74.png"/><Relationship Id="rId8" Type="http://schemas.openxmlformats.org/officeDocument/2006/relationships/tags" Target="../tags/tag420.xml"/><Relationship Id="rId7" Type="http://schemas.openxmlformats.org/officeDocument/2006/relationships/image" Target="../media/image76.png"/><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3" Type="http://schemas.openxmlformats.org/officeDocument/2006/relationships/tags" Target="../tags/tag416.xml"/><Relationship Id="rId2" Type="http://schemas.openxmlformats.org/officeDocument/2006/relationships/image" Target="../media/image3.png"/><Relationship Id="rId13" Type="http://schemas.openxmlformats.org/officeDocument/2006/relationships/slideLayout" Target="../slideLayouts/slideLayout2.xml"/><Relationship Id="rId12" Type="http://schemas.openxmlformats.org/officeDocument/2006/relationships/tags" Target="../tags/tag422.xml"/><Relationship Id="rId11" Type="http://schemas.openxmlformats.org/officeDocument/2006/relationships/image" Target="../media/image77.png"/><Relationship Id="rId10" Type="http://schemas.openxmlformats.org/officeDocument/2006/relationships/tags" Target="../tags/tag421.xml"/><Relationship Id="rId1" Type="http://schemas.openxmlformats.org/officeDocument/2006/relationships/tags" Target="../tags/tag415.xml"/></Relationships>
</file>

<file path=ppt/slides/_rels/slide5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28.xml"/><Relationship Id="rId7" Type="http://schemas.openxmlformats.org/officeDocument/2006/relationships/image" Target="../media/image9.png"/><Relationship Id="rId6" Type="http://schemas.openxmlformats.org/officeDocument/2006/relationships/tags" Target="../tags/tag427.xml"/><Relationship Id="rId5" Type="http://schemas.openxmlformats.org/officeDocument/2006/relationships/tags" Target="../tags/tag426.xml"/><Relationship Id="rId4" Type="http://schemas.openxmlformats.org/officeDocument/2006/relationships/tags" Target="../tags/tag425.xml"/><Relationship Id="rId3" Type="http://schemas.openxmlformats.org/officeDocument/2006/relationships/tags" Target="../tags/tag424.xml"/><Relationship Id="rId2" Type="http://schemas.openxmlformats.org/officeDocument/2006/relationships/image" Target="../media/image3.png"/><Relationship Id="rId1" Type="http://schemas.openxmlformats.org/officeDocument/2006/relationships/tags" Target="../tags/tag423.xml"/></Relationships>
</file>

<file path=ppt/slides/_rels/slide56.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tags" Target="../tags/tag434.xml"/><Relationship Id="rId7" Type="http://schemas.openxmlformats.org/officeDocument/2006/relationships/image" Target="../media/image78.png"/><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3" Type="http://schemas.openxmlformats.org/officeDocument/2006/relationships/tags" Target="../tags/tag430.xml"/><Relationship Id="rId2" Type="http://schemas.openxmlformats.org/officeDocument/2006/relationships/image" Target="../media/image3.png"/><Relationship Id="rId13" Type="http://schemas.openxmlformats.org/officeDocument/2006/relationships/slideLayout" Target="../slideLayouts/slideLayout2.xml"/><Relationship Id="rId12" Type="http://schemas.openxmlformats.org/officeDocument/2006/relationships/tags" Target="../tags/tag436.xml"/><Relationship Id="rId11" Type="http://schemas.openxmlformats.org/officeDocument/2006/relationships/image" Target="../media/image80.png"/><Relationship Id="rId10" Type="http://schemas.openxmlformats.org/officeDocument/2006/relationships/tags" Target="../tags/tag435.xml"/><Relationship Id="rId1" Type="http://schemas.openxmlformats.org/officeDocument/2006/relationships/tags" Target="../tags/tag429.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1.png"/><Relationship Id="rId6" Type="http://schemas.openxmlformats.org/officeDocument/2006/relationships/tags" Target="../tags/tag441.xml"/><Relationship Id="rId5" Type="http://schemas.openxmlformats.org/officeDocument/2006/relationships/tags" Target="../tags/tag440.xml"/><Relationship Id="rId4" Type="http://schemas.openxmlformats.org/officeDocument/2006/relationships/tags" Target="../tags/tag439.xml"/><Relationship Id="rId3" Type="http://schemas.openxmlformats.org/officeDocument/2006/relationships/tags" Target="../tags/tag438.xml"/><Relationship Id="rId2" Type="http://schemas.openxmlformats.org/officeDocument/2006/relationships/image" Target="../media/image3.png"/><Relationship Id="rId1" Type="http://schemas.openxmlformats.org/officeDocument/2006/relationships/tags" Target="../tags/tag437.xml"/></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47.xml"/><Relationship Id="rId7" Type="http://schemas.openxmlformats.org/officeDocument/2006/relationships/image" Target="../media/image9.png"/><Relationship Id="rId6" Type="http://schemas.openxmlformats.org/officeDocument/2006/relationships/tags" Target="../tags/tag446.xml"/><Relationship Id="rId5" Type="http://schemas.openxmlformats.org/officeDocument/2006/relationships/tags" Target="../tags/tag445.xml"/><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image" Target="../media/image3.png"/><Relationship Id="rId1" Type="http://schemas.openxmlformats.org/officeDocument/2006/relationships/tags" Target="../tags/tag442.xml"/></Relationships>
</file>

<file path=ppt/slides/_rels/slide59.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tags" Target="../tags/tag453.xml"/><Relationship Id="rId7" Type="http://schemas.openxmlformats.org/officeDocument/2006/relationships/image" Target="../media/image82.png"/><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448.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0.xml"/><Relationship Id="rId3" Type="http://schemas.openxmlformats.org/officeDocument/2006/relationships/image" Target="../media/image3.png"/><Relationship Id="rId2" Type="http://schemas.openxmlformats.org/officeDocument/2006/relationships/tags" Target="../tags/tag119.xml"/><Relationship Id="rId1" Type="http://schemas.openxmlformats.org/officeDocument/2006/relationships/image" Target="../media/image8.jpeg"/></Relationships>
</file>

<file path=ppt/slides/_rels/slide60.xml.rels><?xml version="1.0" encoding="UTF-8" standalone="yes"?>
<Relationships xmlns="http://schemas.openxmlformats.org/package/2006/relationships"><Relationship Id="rId9" Type="http://schemas.openxmlformats.org/officeDocument/2006/relationships/image" Target="../media/image85.png"/><Relationship Id="rId8" Type="http://schemas.openxmlformats.org/officeDocument/2006/relationships/tags" Target="../tags/tag459.xml"/><Relationship Id="rId7" Type="http://schemas.openxmlformats.org/officeDocument/2006/relationships/image" Target="../media/image84.png"/><Relationship Id="rId6" Type="http://schemas.openxmlformats.org/officeDocument/2006/relationships/tags" Target="../tags/tag458.xml"/><Relationship Id="rId5" Type="http://schemas.openxmlformats.org/officeDocument/2006/relationships/tags" Target="../tags/tag457.xml"/><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454.xml"/></Relationships>
</file>

<file path=ppt/slides/_rels/slide6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65.xml"/><Relationship Id="rId7" Type="http://schemas.openxmlformats.org/officeDocument/2006/relationships/image" Target="../media/image9.png"/><Relationship Id="rId6" Type="http://schemas.openxmlformats.org/officeDocument/2006/relationships/tags" Target="../tags/tag464.xml"/><Relationship Id="rId5" Type="http://schemas.openxmlformats.org/officeDocument/2006/relationships/tags" Target="../tags/tag463.xml"/><Relationship Id="rId4" Type="http://schemas.openxmlformats.org/officeDocument/2006/relationships/tags" Target="../tags/tag462.xml"/><Relationship Id="rId3" Type="http://schemas.openxmlformats.org/officeDocument/2006/relationships/tags" Target="../tags/tag461.xml"/><Relationship Id="rId2" Type="http://schemas.openxmlformats.org/officeDocument/2006/relationships/image" Target="../media/image3.png"/><Relationship Id="rId1" Type="http://schemas.openxmlformats.org/officeDocument/2006/relationships/tags" Target="../tags/tag460.xml"/></Relationships>
</file>

<file path=ppt/slides/_rels/slide62.xml.rels><?xml version="1.0" encoding="UTF-8" standalone="yes"?>
<Relationships xmlns="http://schemas.openxmlformats.org/package/2006/relationships"><Relationship Id="rId9" Type="http://schemas.openxmlformats.org/officeDocument/2006/relationships/image" Target="../media/image87.png"/><Relationship Id="rId8" Type="http://schemas.openxmlformats.org/officeDocument/2006/relationships/tags" Target="../tags/tag471.xml"/><Relationship Id="rId7" Type="http://schemas.openxmlformats.org/officeDocument/2006/relationships/image" Target="../media/image86.png"/><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466.xml"/></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77.xml"/><Relationship Id="rId7" Type="http://schemas.openxmlformats.org/officeDocument/2006/relationships/image" Target="../media/image9.png"/><Relationship Id="rId6" Type="http://schemas.openxmlformats.org/officeDocument/2006/relationships/tags" Target="../tags/tag476.xml"/><Relationship Id="rId5" Type="http://schemas.openxmlformats.org/officeDocument/2006/relationships/tags" Target="../tags/tag475.xml"/><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image" Target="../media/image3.png"/><Relationship Id="rId1" Type="http://schemas.openxmlformats.org/officeDocument/2006/relationships/tags" Target="../tags/tag472.xml"/></Relationships>
</file>

<file path=ppt/slides/_rels/slide6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8.png"/><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image" Target="../media/image3.png"/><Relationship Id="rId1" Type="http://schemas.openxmlformats.org/officeDocument/2006/relationships/tags" Target="../tags/tag478.xml"/></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88.xml"/><Relationship Id="rId7" Type="http://schemas.openxmlformats.org/officeDocument/2006/relationships/image" Target="../media/image9.png"/><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tags" Target="../tags/tag485.xml"/><Relationship Id="rId3" Type="http://schemas.openxmlformats.org/officeDocument/2006/relationships/tags" Target="../tags/tag484.xml"/><Relationship Id="rId2" Type="http://schemas.openxmlformats.org/officeDocument/2006/relationships/image" Target="../media/image3.png"/><Relationship Id="rId1" Type="http://schemas.openxmlformats.org/officeDocument/2006/relationships/tags" Target="../tags/tag483.xml"/></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9.png"/><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image" Target="../media/image3.png"/><Relationship Id="rId1" Type="http://schemas.openxmlformats.org/officeDocument/2006/relationships/tags" Target="../tags/tag489.xml"/></Relationships>
</file>

<file path=ppt/slides/_rels/slide6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99.xml"/><Relationship Id="rId7" Type="http://schemas.openxmlformats.org/officeDocument/2006/relationships/image" Target="../media/image9.png"/><Relationship Id="rId6" Type="http://schemas.openxmlformats.org/officeDocument/2006/relationships/tags" Target="../tags/tag498.xml"/><Relationship Id="rId5" Type="http://schemas.openxmlformats.org/officeDocument/2006/relationships/tags" Target="../tags/tag497.xml"/><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image" Target="../media/image3.png"/><Relationship Id="rId1" Type="http://schemas.openxmlformats.org/officeDocument/2006/relationships/tags" Target="../tags/tag494.xml"/></Relationships>
</file>

<file path=ppt/slides/_rels/slide68.xml.rels><?xml version="1.0" encoding="UTF-8" standalone="yes"?>
<Relationships xmlns="http://schemas.openxmlformats.org/package/2006/relationships"><Relationship Id="rId9" Type="http://schemas.openxmlformats.org/officeDocument/2006/relationships/image" Target="../media/image91.png"/><Relationship Id="rId8" Type="http://schemas.openxmlformats.org/officeDocument/2006/relationships/tags" Target="../tags/tag505.xml"/><Relationship Id="rId7" Type="http://schemas.openxmlformats.org/officeDocument/2006/relationships/image" Target="../media/image90.png"/><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3" Type="http://schemas.openxmlformats.org/officeDocument/2006/relationships/tags" Target="../tags/tag501.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500.xml"/></Relationships>
</file>

<file path=ppt/slides/_rels/slide6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11.xml"/><Relationship Id="rId7" Type="http://schemas.openxmlformats.org/officeDocument/2006/relationships/image" Target="../media/image9.png"/><Relationship Id="rId6" Type="http://schemas.openxmlformats.org/officeDocument/2006/relationships/tags" Target="../tags/tag510.xml"/><Relationship Id="rId5" Type="http://schemas.openxmlformats.org/officeDocument/2006/relationships/tags" Target="../tags/tag509.xml"/><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image" Target="../media/image3.png"/><Relationship Id="rId1" Type="http://schemas.openxmlformats.org/officeDocument/2006/relationships/tags" Target="../tags/tag506.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6.xml"/><Relationship Id="rId7" Type="http://schemas.openxmlformats.org/officeDocument/2006/relationships/image" Target="../media/image9.png"/><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image" Target="../media/image3.png"/><Relationship Id="rId1" Type="http://schemas.openxmlformats.org/officeDocument/2006/relationships/tags" Target="../tags/tag121.xml"/></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2.png"/><Relationship Id="rId6" Type="http://schemas.openxmlformats.org/officeDocument/2006/relationships/tags" Target="../tags/tag516.xml"/><Relationship Id="rId5" Type="http://schemas.openxmlformats.org/officeDocument/2006/relationships/tags" Target="../tags/tag515.xml"/><Relationship Id="rId4" Type="http://schemas.openxmlformats.org/officeDocument/2006/relationships/tags" Target="../tags/tag514.xml"/><Relationship Id="rId3" Type="http://schemas.openxmlformats.org/officeDocument/2006/relationships/tags" Target="../tags/tag513.xml"/><Relationship Id="rId2" Type="http://schemas.openxmlformats.org/officeDocument/2006/relationships/image" Target="../media/image3.png"/><Relationship Id="rId1" Type="http://schemas.openxmlformats.org/officeDocument/2006/relationships/tags" Target="../tags/tag512.xml"/></Relationships>
</file>

<file path=ppt/slides/_rels/slide7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22.xml"/><Relationship Id="rId7" Type="http://schemas.openxmlformats.org/officeDocument/2006/relationships/image" Target="../media/image9.png"/><Relationship Id="rId6" Type="http://schemas.openxmlformats.org/officeDocument/2006/relationships/tags" Target="../tags/tag521.xml"/><Relationship Id="rId5" Type="http://schemas.openxmlformats.org/officeDocument/2006/relationships/tags" Target="../tags/tag520.xml"/><Relationship Id="rId4" Type="http://schemas.openxmlformats.org/officeDocument/2006/relationships/tags" Target="../tags/tag519.xml"/><Relationship Id="rId3" Type="http://schemas.openxmlformats.org/officeDocument/2006/relationships/tags" Target="../tags/tag518.xml"/><Relationship Id="rId2" Type="http://schemas.openxmlformats.org/officeDocument/2006/relationships/image" Target="../media/image3.png"/><Relationship Id="rId1" Type="http://schemas.openxmlformats.org/officeDocument/2006/relationships/tags" Target="../tags/tag517.xml"/></Relationships>
</file>

<file path=ppt/slides/_rels/slide7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4.png"/><Relationship Id="rId7" Type="http://schemas.openxmlformats.org/officeDocument/2006/relationships/tags" Target="../tags/tag527.xml"/><Relationship Id="rId6" Type="http://schemas.openxmlformats.org/officeDocument/2006/relationships/image" Target="../media/image93.png"/><Relationship Id="rId5" Type="http://schemas.openxmlformats.org/officeDocument/2006/relationships/tags" Target="../tags/tag526.xml"/><Relationship Id="rId4" Type="http://schemas.openxmlformats.org/officeDocument/2006/relationships/tags" Target="../tags/tag525.xml"/><Relationship Id="rId3" Type="http://schemas.openxmlformats.org/officeDocument/2006/relationships/tags" Target="../tags/tag524.xml"/><Relationship Id="rId2" Type="http://schemas.openxmlformats.org/officeDocument/2006/relationships/image" Target="../media/image3.png"/><Relationship Id="rId1" Type="http://schemas.openxmlformats.org/officeDocument/2006/relationships/tags" Target="../tags/tag523.xml"/></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33.xml"/><Relationship Id="rId7" Type="http://schemas.openxmlformats.org/officeDocument/2006/relationships/image" Target="../media/image9.png"/><Relationship Id="rId6" Type="http://schemas.openxmlformats.org/officeDocument/2006/relationships/tags" Target="../tags/tag532.xml"/><Relationship Id="rId5" Type="http://schemas.openxmlformats.org/officeDocument/2006/relationships/tags" Target="../tags/tag531.xml"/><Relationship Id="rId4" Type="http://schemas.openxmlformats.org/officeDocument/2006/relationships/tags" Target="../tags/tag530.xml"/><Relationship Id="rId3" Type="http://schemas.openxmlformats.org/officeDocument/2006/relationships/tags" Target="../tags/tag529.xml"/><Relationship Id="rId2" Type="http://schemas.openxmlformats.org/officeDocument/2006/relationships/image" Target="../media/image3.png"/><Relationship Id="rId1" Type="http://schemas.openxmlformats.org/officeDocument/2006/relationships/tags" Target="../tags/tag528.xml"/></Relationships>
</file>

<file path=ppt/slides/_rels/slide74.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tags" Target="../tags/tag539.xml"/><Relationship Id="rId7" Type="http://schemas.openxmlformats.org/officeDocument/2006/relationships/image" Target="../media/image95.png"/><Relationship Id="rId6" Type="http://schemas.openxmlformats.org/officeDocument/2006/relationships/tags" Target="../tags/tag538.xml"/><Relationship Id="rId5" Type="http://schemas.openxmlformats.org/officeDocument/2006/relationships/tags" Target="../tags/tag537.xml"/><Relationship Id="rId4" Type="http://schemas.openxmlformats.org/officeDocument/2006/relationships/tags" Target="../tags/tag536.xml"/><Relationship Id="rId3" Type="http://schemas.openxmlformats.org/officeDocument/2006/relationships/tags" Target="../tags/tag535.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534.xml"/></Relationships>
</file>

<file path=ppt/slides/_rels/slide7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45.xml"/><Relationship Id="rId7" Type="http://schemas.openxmlformats.org/officeDocument/2006/relationships/image" Target="../media/image9.png"/><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 Id="rId3" Type="http://schemas.openxmlformats.org/officeDocument/2006/relationships/tags" Target="../tags/tag541.xml"/><Relationship Id="rId2" Type="http://schemas.openxmlformats.org/officeDocument/2006/relationships/image" Target="../media/image3.png"/><Relationship Id="rId1" Type="http://schemas.openxmlformats.org/officeDocument/2006/relationships/tags" Target="../tags/tag540.xml"/></Relationships>
</file>

<file path=ppt/slides/_rels/slide76.xml.rels><?xml version="1.0" encoding="UTF-8" standalone="yes"?>
<Relationships xmlns="http://schemas.openxmlformats.org/package/2006/relationships"><Relationship Id="rId9" Type="http://schemas.openxmlformats.org/officeDocument/2006/relationships/image" Target="../media/image98.png"/><Relationship Id="rId8" Type="http://schemas.openxmlformats.org/officeDocument/2006/relationships/tags" Target="../tags/tag551.xml"/><Relationship Id="rId7" Type="http://schemas.openxmlformats.org/officeDocument/2006/relationships/image" Target="../media/image97.png"/><Relationship Id="rId6" Type="http://schemas.openxmlformats.org/officeDocument/2006/relationships/tags" Target="../tags/tag550.xml"/><Relationship Id="rId5" Type="http://schemas.openxmlformats.org/officeDocument/2006/relationships/tags" Target="../tags/tag549.xml"/><Relationship Id="rId4" Type="http://schemas.openxmlformats.org/officeDocument/2006/relationships/tags" Target="../tags/tag548.xml"/><Relationship Id="rId3" Type="http://schemas.openxmlformats.org/officeDocument/2006/relationships/tags" Target="../tags/tag547.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546.xml"/></Relationships>
</file>

<file path=ppt/slides/_rels/slide7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57.xml"/><Relationship Id="rId7" Type="http://schemas.openxmlformats.org/officeDocument/2006/relationships/image" Target="../media/image9.png"/><Relationship Id="rId6" Type="http://schemas.openxmlformats.org/officeDocument/2006/relationships/tags" Target="../tags/tag556.xml"/><Relationship Id="rId5" Type="http://schemas.openxmlformats.org/officeDocument/2006/relationships/tags" Target="../tags/tag555.xml"/><Relationship Id="rId4" Type="http://schemas.openxmlformats.org/officeDocument/2006/relationships/tags" Target="../tags/tag554.xml"/><Relationship Id="rId3" Type="http://schemas.openxmlformats.org/officeDocument/2006/relationships/tags" Target="../tags/tag553.xml"/><Relationship Id="rId2" Type="http://schemas.openxmlformats.org/officeDocument/2006/relationships/image" Target="../media/image3.png"/><Relationship Id="rId1" Type="http://schemas.openxmlformats.org/officeDocument/2006/relationships/tags" Target="../tags/tag552.xml"/></Relationships>
</file>

<file path=ppt/slides/_rels/slide78.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tags" Target="../tags/tag563.xml"/><Relationship Id="rId7" Type="http://schemas.openxmlformats.org/officeDocument/2006/relationships/image" Target="../media/image99.png"/><Relationship Id="rId6" Type="http://schemas.openxmlformats.org/officeDocument/2006/relationships/tags" Target="../tags/tag562.xml"/><Relationship Id="rId5" Type="http://schemas.openxmlformats.org/officeDocument/2006/relationships/tags" Target="../tags/tag561.xml"/><Relationship Id="rId4" Type="http://schemas.openxmlformats.org/officeDocument/2006/relationships/tags" Target="../tags/tag560.xml"/><Relationship Id="rId3" Type="http://schemas.openxmlformats.org/officeDocument/2006/relationships/tags" Target="../tags/tag559.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558.xml"/></Relationships>
</file>

<file path=ppt/slides/_rels/slide7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69.xml"/><Relationship Id="rId7" Type="http://schemas.openxmlformats.org/officeDocument/2006/relationships/image" Target="../media/image9.png"/><Relationship Id="rId6" Type="http://schemas.openxmlformats.org/officeDocument/2006/relationships/tags" Target="../tags/tag568.xml"/><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image" Target="../media/image3.png"/><Relationship Id="rId1" Type="http://schemas.openxmlformats.org/officeDocument/2006/relationships/tags" Target="../tags/tag564.xml"/></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32.xml"/><Relationship Id="rId7" Type="http://schemas.openxmlformats.org/officeDocument/2006/relationships/image" Target="../media/image10.png"/><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127.xml"/></Relationships>
</file>

<file path=ppt/slides/_rels/slide80.xml.rels><?xml version="1.0" encoding="UTF-8" standalone="yes"?>
<Relationships xmlns="http://schemas.openxmlformats.org/package/2006/relationships"><Relationship Id="rId9" Type="http://schemas.openxmlformats.org/officeDocument/2006/relationships/image" Target="../media/image102.png"/><Relationship Id="rId8" Type="http://schemas.openxmlformats.org/officeDocument/2006/relationships/tags" Target="../tags/tag575.xml"/><Relationship Id="rId7" Type="http://schemas.openxmlformats.org/officeDocument/2006/relationships/image" Target="../media/image101.png"/><Relationship Id="rId6" Type="http://schemas.openxmlformats.org/officeDocument/2006/relationships/tags" Target="../tags/tag574.xml"/><Relationship Id="rId5" Type="http://schemas.openxmlformats.org/officeDocument/2006/relationships/tags" Target="../tags/tag573.xml"/><Relationship Id="rId4" Type="http://schemas.openxmlformats.org/officeDocument/2006/relationships/tags" Target="../tags/tag572.xml"/><Relationship Id="rId3" Type="http://schemas.openxmlformats.org/officeDocument/2006/relationships/tags" Target="../tags/tag571.xml"/><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tags" Target="../tags/tag570.xml"/></Relationships>
</file>

<file path=ppt/slides/_rels/slide8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81.xml"/><Relationship Id="rId7" Type="http://schemas.openxmlformats.org/officeDocument/2006/relationships/image" Target="../media/image9.png"/><Relationship Id="rId6" Type="http://schemas.openxmlformats.org/officeDocument/2006/relationships/tags" Target="../tags/tag580.xml"/><Relationship Id="rId5" Type="http://schemas.openxmlformats.org/officeDocument/2006/relationships/tags" Target="../tags/tag579.xml"/><Relationship Id="rId4" Type="http://schemas.openxmlformats.org/officeDocument/2006/relationships/tags" Target="../tags/tag578.xml"/><Relationship Id="rId3" Type="http://schemas.openxmlformats.org/officeDocument/2006/relationships/tags" Target="../tags/tag577.xml"/><Relationship Id="rId2" Type="http://schemas.openxmlformats.org/officeDocument/2006/relationships/image" Target="../media/image3.png"/><Relationship Id="rId1" Type="http://schemas.openxmlformats.org/officeDocument/2006/relationships/tags" Target="../tags/tag576.xml"/></Relationships>
</file>

<file path=ppt/slides/_rels/slide8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3.png"/><Relationship Id="rId6" Type="http://schemas.openxmlformats.org/officeDocument/2006/relationships/tags" Target="../tags/tag586.xml"/><Relationship Id="rId5" Type="http://schemas.openxmlformats.org/officeDocument/2006/relationships/tags" Target="../tags/tag585.xml"/><Relationship Id="rId4" Type="http://schemas.openxmlformats.org/officeDocument/2006/relationships/tags" Target="../tags/tag584.xml"/><Relationship Id="rId3" Type="http://schemas.openxmlformats.org/officeDocument/2006/relationships/tags" Target="../tags/tag583.xml"/><Relationship Id="rId2" Type="http://schemas.openxmlformats.org/officeDocument/2006/relationships/image" Target="../media/image3.png"/><Relationship Id="rId1" Type="http://schemas.openxmlformats.org/officeDocument/2006/relationships/tags" Target="../tags/tag582.xml"/></Relationships>
</file>

<file path=ppt/slides/_rels/slide83.xml.rels><?xml version="1.0" encoding="UTF-8" standalone="yes"?>
<Relationships xmlns="http://schemas.openxmlformats.org/package/2006/relationships"><Relationship Id="rId9" Type="http://schemas.openxmlformats.org/officeDocument/2006/relationships/tags" Target="../tags/tag593.xml"/><Relationship Id="rId8" Type="http://schemas.openxmlformats.org/officeDocument/2006/relationships/image" Target="../media/image104.png"/><Relationship Id="rId7" Type="http://schemas.openxmlformats.org/officeDocument/2006/relationships/tags" Target="../tags/tag592.xml"/><Relationship Id="rId6" Type="http://schemas.openxmlformats.org/officeDocument/2006/relationships/tags" Target="../tags/tag591.xml"/><Relationship Id="rId5" Type="http://schemas.openxmlformats.org/officeDocument/2006/relationships/tags" Target="../tags/tag590.xml"/><Relationship Id="rId4" Type="http://schemas.openxmlformats.org/officeDocument/2006/relationships/tags" Target="../tags/tag589.xml"/><Relationship Id="rId3" Type="http://schemas.openxmlformats.org/officeDocument/2006/relationships/tags" Target="../tags/tag588.xml"/><Relationship Id="rId2" Type="http://schemas.openxmlformats.org/officeDocument/2006/relationships/image" Target="../media/image3.png"/><Relationship Id="rId13" Type="http://schemas.openxmlformats.org/officeDocument/2006/relationships/slideLayout" Target="../slideLayouts/slideLayout2.xml"/><Relationship Id="rId12" Type="http://schemas.openxmlformats.org/officeDocument/2006/relationships/image" Target="../media/image106.png"/><Relationship Id="rId11" Type="http://schemas.openxmlformats.org/officeDocument/2006/relationships/tags" Target="../tags/tag594.xml"/><Relationship Id="rId10" Type="http://schemas.openxmlformats.org/officeDocument/2006/relationships/image" Target="../media/image105.png"/><Relationship Id="rId1" Type="http://schemas.openxmlformats.org/officeDocument/2006/relationships/tags" Target="../tags/tag587.xml"/></Relationships>
</file>

<file path=ppt/slides/_rels/slide84.xml.rels><?xml version="1.0" encoding="UTF-8" standalone="yes"?>
<Relationships xmlns="http://schemas.openxmlformats.org/package/2006/relationships"><Relationship Id="rId9" Type="http://schemas.openxmlformats.org/officeDocument/2006/relationships/tags" Target="../tags/tag601.xml"/><Relationship Id="rId8" Type="http://schemas.openxmlformats.org/officeDocument/2006/relationships/image" Target="../media/image104.png"/><Relationship Id="rId7" Type="http://schemas.openxmlformats.org/officeDocument/2006/relationships/tags" Target="../tags/tag600.xml"/><Relationship Id="rId6" Type="http://schemas.openxmlformats.org/officeDocument/2006/relationships/tags" Target="../tags/tag599.xml"/><Relationship Id="rId5" Type="http://schemas.openxmlformats.org/officeDocument/2006/relationships/tags" Target="../tags/tag598.xml"/><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image" Target="../media/image3.png"/><Relationship Id="rId13" Type="http://schemas.openxmlformats.org/officeDocument/2006/relationships/slideLayout" Target="../slideLayouts/slideLayout2.xml"/><Relationship Id="rId12" Type="http://schemas.openxmlformats.org/officeDocument/2006/relationships/image" Target="../media/image108.png"/><Relationship Id="rId11" Type="http://schemas.openxmlformats.org/officeDocument/2006/relationships/tags" Target="../tags/tag602.xml"/><Relationship Id="rId10" Type="http://schemas.openxmlformats.org/officeDocument/2006/relationships/image" Target="../media/image107.png"/><Relationship Id="rId1" Type="http://schemas.openxmlformats.org/officeDocument/2006/relationships/tags" Target="../tags/tag595.xml"/></Relationships>
</file>

<file path=ppt/slides/_rels/slide85.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110.png"/><Relationship Id="rId3" Type="http://schemas.openxmlformats.org/officeDocument/2006/relationships/tags" Target="../tags/tag603.xml"/><Relationship Id="rId2" Type="http://schemas.openxmlformats.org/officeDocument/2006/relationships/image" Target="../media/image3.png"/><Relationship Id="rId1" Type="http://schemas.openxmlformats.org/officeDocument/2006/relationships/image" Target="../media/image109.jpeg"/></Relationships>
</file>

<file path=ppt/slides/_rels/slide9.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tags" Target="../tags/tag138.xml"/><Relationship Id="rId7" Type="http://schemas.openxmlformats.org/officeDocument/2006/relationships/image" Target="../media/image11.png"/><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3.png"/><Relationship Id="rId10" Type="http://schemas.openxmlformats.org/officeDocument/2006/relationships/slideLayout" Target="../slideLayouts/slideLayout26.xml"/><Relationship Id="rId1" Type="http://schemas.openxmlformats.org/officeDocument/2006/relationships/tags" Target="../tags/tag1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1"/>
          <a:srcRect l="23298" t="9091"/>
          <a:stretch>
            <a:fillRect/>
          </a:stretch>
        </p:blipFill>
        <p:spPr>
          <a:xfrm>
            <a:off x="20" y="10"/>
            <a:ext cx="8668492"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848600" y="1946593"/>
            <a:ext cx="4023360" cy="3204134"/>
          </a:xfrm>
        </p:spPr>
        <p:txBody>
          <a:bodyPr anchor="b">
            <a:normAutofit fontScale="90000"/>
          </a:bodyPr>
          <a:lstStyle/>
          <a:p>
            <a:pPr algn="l">
              <a:lnSpc>
                <a:spcPct val="110000"/>
              </a:lnSpc>
            </a:pPr>
            <a:br>
              <a:rPr lang="en-US" altLang="zh-CN" sz="4800" b="1" dirty="0">
                <a:latin typeface="Abadi" panose="020B0604020104020204" pitchFamily="34" charset="0"/>
              </a:rPr>
            </a:br>
            <a:r>
              <a:rPr lang="en-US" altLang="zh-CN" sz="4800" b="1" dirty="0">
                <a:latin typeface="Abadi" panose="020B0604020104020204" pitchFamily="34" charset="0"/>
              </a:rPr>
              <a:t>Precision Agriculture Solutions-     ESNav5.0 </a:t>
            </a:r>
            <a:br>
              <a:rPr lang="en-US" altLang="zh-CN" sz="4800" b="1" dirty="0">
                <a:latin typeface="Abadi" panose="020B0604020104020204" pitchFamily="34" charset="0"/>
              </a:rPr>
            </a:br>
            <a:endParaRPr lang="zh-CN" altLang="en-US" sz="4800" dirty="0"/>
          </a:p>
        </p:txBody>
      </p:sp>
      <p:sp>
        <p:nvSpPr>
          <p:cNvPr id="3" name="Subtitle 2"/>
          <p:cNvSpPr>
            <a:spLocks noGrp="1"/>
          </p:cNvSpPr>
          <p:nvPr>
            <p:ph type="subTitle" idx="1"/>
          </p:nvPr>
        </p:nvSpPr>
        <p:spPr>
          <a:xfrm>
            <a:off x="7848600" y="4872922"/>
            <a:ext cx="4023360" cy="1208141"/>
          </a:xfrm>
        </p:spPr>
        <p:txBody>
          <a:bodyPr/>
          <a:lstStyle/>
          <a:p>
            <a:pPr algn="l">
              <a:buClrTx/>
              <a:buSzTx/>
              <a:buFontTx/>
            </a:pPr>
            <a:r>
              <a:rPr lang="en-US" altLang="zh-CN" sz="2800" b="1" dirty="0">
                <a:latin typeface="Abadi" panose="020B0604020104020204" pitchFamily="34" charset="0"/>
                <a:ea typeface="+mj-ea"/>
                <a:cs typeface="+mj-cs"/>
              </a:rPr>
              <a:t>EFIX AG TEAM</a:t>
            </a:r>
            <a:endParaRPr lang="en-US" altLang="zh-CN" sz="2800" b="1" dirty="0">
              <a:latin typeface="Abadi" panose="020B0604020104020204" pitchFamily="34" charset="0"/>
              <a:ea typeface="+mj-ea"/>
              <a:cs typeface="+mj-cs"/>
            </a:endParaRPr>
          </a:p>
        </p:txBody>
      </p:sp>
      <p:sp>
        <p:nvSpPr>
          <p:cNvPr id="15" name="Rectangle 14"/>
          <p:cNvSpPr>
            <a:spLocks noGrp="1" noRot="1" noChangeAspect="1" noMove="1" noResize="1" noEditPoints="1" noAdjustHandles="1" noChangeArrowheads="1" noChangeShapeType="1" noTextEdit="1"/>
          </p:cNvSpPr>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6" name="Rectangle 5"/>
          <p:cNvSpPr/>
          <p:nvPr/>
        </p:nvSpPr>
        <p:spPr>
          <a:xfrm>
            <a:off x="7851775" y="1008380"/>
            <a:ext cx="3825875" cy="24638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900">
              <a:solidFill>
                <a:schemeClr val="accent1"/>
              </a:solidFill>
              <a:sym typeface="+mn-ea"/>
            </a:endParaRPr>
          </a:p>
        </p:txBody>
      </p:sp>
      <p:sp>
        <p:nvSpPr>
          <p:cNvPr id="8" name="页脚占位符 7"/>
          <p:cNvSpPr>
            <a:spLocks noGrp="1"/>
          </p:cNvSpPr>
          <p:nvPr>
            <p:ph type="ftr" sz="quarter" idx="11"/>
          </p:nvPr>
        </p:nvSpPr>
        <p:spPr/>
        <p:txBody>
          <a:bodyPr/>
          <a:p>
            <a:r>
              <a:rPr lang="zh-CN" altLang="en-US"/>
              <a:t>EASY TO FIX</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VEHICLE  </a:t>
            </a:r>
            <a:endParaRPr lang="zh-CN" altLang="en-US"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VEHICLE</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VEHICLE </a:t>
            </a:r>
            <a:endParaRPr lang="zh-CN" altLang="en-US" dirty="0">
              <a:latin typeface="Arial" panose="020B0604020202020204" pitchFamily="34" charset="0"/>
              <a:cs typeface="Arial" panose="020B0604020202020204" pitchFamily="34" charset="0"/>
            </a:endParaRPr>
          </a:p>
        </p:txBody>
      </p:sp>
      <p:sp>
        <p:nvSpPr>
          <p:cNvPr id="3" name="文本框 2"/>
          <p:cNvSpPr txBox="1"/>
          <p:nvPr/>
        </p:nvSpPr>
        <p:spPr>
          <a:xfrm>
            <a:off x="676275" y="2261870"/>
            <a:ext cx="6096000" cy="506730"/>
          </a:xfrm>
          <a:prstGeom prst="rect">
            <a:avLst/>
          </a:prstGeom>
          <a:noFill/>
        </p:spPr>
        <p:txBody>
          <a:bodyPr wrap="square" rtlCol="0" anchor="t">
            <a:spAutoFit/>
          </a:bodyPr>
          <a:p>
            <a:pPr>
              <a:lnSpc>
                <a:spcPct val="150000"/>
              </a:lnSpc>
            </a:pPr>
            <a:r>
              <a:rPr lang="en-US" altLang="zh-CN" dirty="0">
                <a:latin typeface="Calibri" panose="020F0502020204030204" charset="0"/>
                <a:cs typeface="Calibri" panose="020F0502020204030204" charset="0"/>
                <a:sym typeface="+mn-ea"/>
              </a:rPr>
              <a:t>Go to </a:t>
            </a:r>
            <a:r>
              <a:rPr lang="en-US" altLang="zh-CN" b="1" dirty="0">
                <a:latin typeface="Calibri" panose="020F0502020204030204" charset="0"/>
                <a:cs typeface="Calibri" panose="020F0502020204030204" charset="0"/>
                <a:sym typeface="+mn-ea"/>
              </a:rPr>
              <a:t>[Vehicle]</a:t>
            </a:r>
            <a:r>
              <a:rPr lang="en-US" altLang="zh-CN" dirty="0">
                <a:latin typeface="Calibri" panose="020F0502020204030204" charset="0"/>
                <a:cs typeface="Calibri" panose="020F0502020204030204" charset="0"/>
                <a:sym typeface="+mn-ea"/>
              </a:rPr>
              <a:t>---</a:t>
            </a:r>
            <a:r>
              <a:rPr lang="en-US" altLang="zh-CN" b="1" dirty="0">
                <a:latin typeface="Calibri" panose="020F0502020204030204" charset="0"/>
                <a:cs typeface="Calibri" panose="020F0502020204030204" charset="0"/>
                <a:sym typeface="+mn-ea"/>
              </a:rPr>
              <a:t>[New] </a:t>
            </a:r>
            <a:r>
              <a:rPr lang="zh-CN" altLang="en-US" dirty="0">
                <a:latin typeface="Calibri" panose="020F0502020204030204" charset="0"/>
                <a:cs typeface="Calibri" panose="020F0502020204030204" charset="0"/>
                <a:sym typeface="+mn-ea"/>
              </a:rPr>
              <a:t>to create a new vehicle</a:t>
            </a:r>
            <a:endParaRPr lang="en-US" altLang="zh-CN" b="1" dirty="0">
              <a:latin typeface="Calibri" panose="020F0502020204030204" charset="0"/>
              <a:cs typeface="Calibri" panose="020F0502020204030204" charset="0"/>
              <a:sym typeface="+mn-ea"/>
            </a:endParaRPr>
          </a:p>
        </p:txBody>
      </p:sp>
      <p:sp>
        <p:nvSpPr>
          <p:cNvPr id="4" name="文本框 3"/>
          <p:cNvSpPr txBox="1"/>
          <p:nvPr>
            <p:custDataLst>
              <p:tags r:id="rId5"/>
            </p:custDataLst>
          </p:nvPr>
        </p:nvSpPr>
        <p:spPr>
          <a:xfrm>
            <a:off x="727075" y="2884170"/>
            <a:ext cx="5144135" cy="2190115"/>
          </a:xfrm>
          <a:prstGeom prst="rect">
            <a:avLst/>
          </a:prstGeom>
          <a:noFill/>
        </p:spPr>
        <p:txBody>
          <a:bodyPr wrap="square">
            <a:noAutofit/>
          </a:bodyPr>
          <a:p>
            <a:pPr>
              <a:lnSpc>
                <a:spcPct val="150000"/>
              </a:lnSpc>
            </a:pPr>
            <a:r>
              <a:rPr lang="en-US" altLang="zh-CN" dirty="0">
                <a:latin typeface="Calibri" panose="020F0502020204030204" charset="0"/>
                <a:cs typeface="Calibri" panose="020F0502020204030204" charset="0"/>
                <a:sym typeface="+mn-ea"/>
              </a:rPr>
              <a:t>1. Select one vehicle type with Front Steer, Rear Steer, Tracked, </a:t>
            </a:r>
            <a:r>
              <a:rPr lang="en-US" altLang="zh-CN" dirty="0" err="1">
                <a:latin typeface="Calibri" panose="020F0502020204030204" charset="0"/>
                <a:cs typeface="Calibri" panose="020F0502020204030204" charset="0"/>
                <a:sym typeface="+mn-ea"/>
              </a:rPr>
              <a:t>Aticulated, </a:t>
            </a:r>
            <a:r>
              <a:rPr lang="en-US" altLang="zh-CN" dirty="0">
                <a:latin typeface="Calibri" panose="020F0502020204030204" charset="0"/>
                <a:cs typeface="Calibri" panose="020F0502020204030204" charset="0"/>
                <a:sym typeface="+mn-ea"/>
              </a:rPr>
              <a:t>Transplanter;</a:t>
            </a:r>
            <a:endParaRPr lang="en-US" altLang="zh-CN" dirty="0">
              <a:latin typeface="Calibri" panose="020F0502020204030204" charset="0"/>
              <a:cs typeface="Calibri" panose="020F0502020204030204" charset="0"/>
            </a:endParaRPr>
          </a:p>
          <a:p>
            <a:pPr marL="342900" indent="-342900">
              <a:buAutoNum type="arabicPeriod"/>
            </a:pPr>
            <a:endParaRPr lang="en-US" altLang="zh-CN" dirty="0">
              <a:latin typeface="Calibri" panose="020F0502020204030204" charset="0"/>
              <a:cs typeface="Calibri" panose="020F0502020204030204" charset="0"/>
            </a:endParaRPr>
          </a:p>
          <a:p>
            <a:pPr>
              <a:lnSpc>
                <a:spcPct val="150000"/>
              </a:lnSpc>
            </a:pPr>
            <a:r>
              <a:rPr lang="en-US" altLang="zh-CN" dirty="0">
                <a:latin typeface="Calibri" panose="020F0502020204030204" charset="0"/>
                <a:cs typeface="Calibri" panose="020F0502020204030204" charset="0"/>
                <a:sym typeface="+mn-ea"/>
              </a:rPr>
              <a:t>2. Set vehicle brand, model and name;</a:t>
            </a:r>
            <a:endParaRPr lang="en-US" altLang="zh-CN" dirty="0">
              <a:latin typeface="Calibri" panose="020F0502020204030204" charset="0"/>
              <a:cs typeface="Calibri" panose="020F0502020204030204" charset="0"/>
            </a:endParaRPr>
          </a:p>
          <a:p>
            <a:pPr>
              <a:lnSpc>
                <a:spcPct val="150000"/>
              </a:lnSpc>
            </a:pPr>
            <a:endParaRPr lang="en-US" altLang="zh-CN" dirty="0">
              <a:latin typeface="Calibri" panose="020F0502020204030204" charset="0"/>
              <a:cs typeface="Calibri" panose="020F0502020204030204" charset="0"/>
            </a:endParaRPr>
          </a:p>
          <a:p>
            <a:pPr>
              <a:lnSpc>
                <a:spcPct val="150000"/>
              </a:lnSpc>
            </a:pPr>
            <a:r>
              <a:rPr lang="en-US" altLang="zh-CN" dirty="0">
                <a:latin typeface="Calibri" panose="020F0502020204030204" charset="0"/>
                <a:cs typeface="Calibri" panose="020F0502020204030204" charset="0"/>
                <a:sym typeface="+mn-ea"/>
              </a:rPr>
              <a:t>3. Ultra-low speed mode with supporting minimum 0.1KM/H speed. </a:t>
            </a:r>
            <a:endParaRPr lang="en-US" altLang="zh-CN" sz="1800" dirty="0">
              <a:latin typeface="Calibri" panose="020F0502020204030204" charset="0"/>
              <a:cs typeface="Calibri" panose="020F0502020204030204" charset="0"/>
            </a:endParaRPr>
          </a:p>
        </p:txBody>
      </p:sp>
      <p:sp>
        <p:nvSpPr>
          <p:cNvPr id="7" name="TextBox 13"/>
          <p:cNvSpPr txBox="1"/>
          <p:nvPr>
            <p:custDataLst>
              <p:tags r:id="rId6"/>
            </p:custDataLst>
          </p:nvPr>
        </p:nvSpPr>
        <p:spPr>
          <a:xfrm>
            <a:off x="727075" y="1705610"/>
            <a:ext cx="26149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VEHICLE SELECTION</a:t>
            </a:r>
            <a:endParaRPr lang="en-US" altLang="zh-CN" b="1" dirty="0">
              <a:solidFill>
                <a:schemeClr val="tx1"/>
              </a:solidFill>
              <a:cs typeface="Aharoni" panose="02010803020104030203" pitchFamily="2" charset="-79"/>
              <a:sym typeface="+mn-ea"/>
            </a:endParaRPr>
          </a:p>
        </p:txBody>
      </p:sp>
      <p:sp>
        <p:nvSpPr>
          <p:cNvPr id="9" name="页脚占位符 8"/>
          <p:cNvSpPr>
            <a:spLocks noGrp="1"/>
          </p:cNvSpPr>
          <p:nvPr>
            <p:ph type="ftr" sz="quarter" idx="11"/>
          </p:nvPr>
        </p:nvSpPr>
        <p:spPr/>
        <p:txBody>
          <a:bodyPr/>
          <a:p>
            <a:r>
              <a:rPr lang="zh-CN" altLang="en-US"/>
              <a:t>EASY TO FIX</a:t>
            </a:r>
            <a:endParaRPr lang="zh-CN" altLang="en-US"/>
          </a:p>
        </p:txBody>
      </p:sp>
      <p:pic>
        <p:nvPicPr>
          <p:cNvPr id="10" name="图片 9"/>
          <p:cNvPicPr>
            <a:picLocks noChangeAspect="1"/>
          </p:cNvPicPr>
          <p:nvPr>
            <p:custDataLst>
              <p:tags r:id="rId7"/>
            </p:custDataLst>
          </p:nvPr>
        </p:nvPicPr>
        <p:blipFill>
          <a:blip r:embed="rId8"/>
          <a:stretch>
            <a:fillRect/>
          </a:stretch>
        </p:blipFill>
        <p:spPr>
          <a:xfrm>
            <a:off x="7293610" y="821055"/>
            <a:ext cx="3600000" cy="1947791"/>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7293610" y="2566670"/>
            <a:ext cx="3600000" cy="1926906"/>
          </a:xfrm>
          <a:prstGeom prst="rect">
            <a:avLst/>
          </a:prstGeom>
        </p:spPr>
      </p:pic>
      <p:pic>
        <p:nvPicPr>
          <p:cNvPr id="12" name="图片 11"/>
          <p:cNvPicPr>
            <a:picLocks noChangeAspect="1"/>
          </p:cNvPicPr>
          <p:nvPr>
            <p:custDataLst>
              <p:tags r:id="rId11"/>
            </p:custDataLst>
          </p:nvPr>
        </p:nvPicPr>
        <p:blipFill>
          <a:blip r:embed="rId12"/>
          <a:stretch>
            <a:fillRect/>
          </a:stretch>
        </p:blipFill>
        <p:spPr>
          <a:xfrm>
            <a:off x="7293610" y="4442460"/>
            <a:ext cx="3600000" cy="19590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VEHICLE </a:t>
            </a:r>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727075" y="2252345"/>
            <a:ext cx="26149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VEHICLE CONTROL</a:t>
            </a:r>
            <a:endParaRPr lang="en-US" altLang="zh-CN" b="1" dirty="0">
              <a:solidFill>
                <a:schemeClr val="tx1"/>
              </a:solidFill>
              <a:cs typeface="Aharoni" panose="02010803020104030203" pitchFamily="2" charset="-79"/>
              <a:sym typeface="+mn-ea"/>
            </a:endParaRPr>
          </a:p>
        </p:txBody>
      </p:sp>
      <p:sp>
        <p:nvSpPr>
          <p:cNvPr id="13" name="文本框 12"/>
          <p:cNvSpPr txBox="1"/>
          <p:nvPr>
            <p:custDataLst>
              <p:tags r:id="rId6"/>
            </p:custDataLst>
          </p:nvPr>
        </p:nvSpPr>
        <p:spPr>
          <a:xfrm>
            <a:off x="727075" y="2837815"/>
            <a:ext cx="3818890" cy="2696210"/>
          </a:xfrm>
          <a:prstGeom prst="rect">
            <a:avLst/>
          </a:prstGeom>
          <a:noFill/>
        </p:spPr>
        <p:txBody>
          <a:bodyPr wrap="square">
            <a:noAutofit/>
          </a:bodyPr>
          <a:p>
            <a:r>
              <a:rPr lang="en-US" altLang="zh-CN" sz="1800" dirty="0">
                <a:latin typeface="Calibri" panose="020F0502020204030204" charset="0"/>
                <a:cs typeface="Calibri" panose="020F0502020204030204" charset="0"/>
              </a:rPr>
              <a:t>1. </a:t>
            </a:r>
            <a:r>
              <a:rPr lang="zh-CN" altLang="en-US" sz="1800" dirty="0">
                <a:latin typeface="Calibri" panose="020F0502020204030204" charset="0"/>
                <a:cs typeface="Calibri" panose="020F0502020204030204" charset="0"/>
              </a:rPr>
              <a:t>Select the steering control method:</a:t>
            </a:r>
            <a:endParaRPr lang="en-US" altLang="zh-CN" sz="1800" dirty="0">
              <a:latin typeface="Calibri" panose="020F0502020204030204" charset="0"/>
              <a:cs typeface="Calibri" panose="020F0502020204030204" charset="0"/>
            </a:endParaRPr>
          </a:p>
          <a:p>
            <a:r>
              <a:rPr lang="en-US" altLang="zh-CN" sz="1800" dirty="0">
                <a:latin typeface="Calibri" panose="020F0502020204030204" charset="0"/>
                <a:cs typeface="Calibri" panose="020F0502020204030204" charset="0"/>
              </a:rPr>
              <a:t>Motor/Hydraulic(PWM)/CANBUS;</a:t>
            </a:r>
            <a:endParaRPr lang="en-US" altLang="zh-CN" sz="1800" dirty="0">
              <a:latin typeface="Calibri" panose="020F0502020204030204" charset="0"/>
              <a:cs typeface="Calibri" panose="020F0502020204030204" charset="0"/>
            </a:endParaRPr>
          </a:p>
          <a:p>
            <a:endParaRPr lang="en-US" altLang="zh-CN" sz="1800" dirty="0">
              <a:latin typeface="Calibri" panose="020F0502020204030204" charset="0"/>
              <a:cs typeface="Calibri" panose="020F0502020204030204" charset="0"/>
            </a:endParaRPr>
          </a:p>
          <a:p>
            <a:r>
              <a:rPr lang="en-US" altLang="zh-CN" sz="1800" dirty="0">
                <a:latin typeface="Calibri" panose="020F0502020204030204" charset="0"/>
                <a:cs typeface="Calibri" panose="020F0502020204030204" charset="0"/>
              </a:rPr>
              <a:t>2. Select the wheel angle sensor mode:</a:t>
            </a:r>
            <a:endParaRPr lang="en-US" altLang="zh-CN" sz="1800" dirty="0">
              <a:latin typeface="Calibri" panose="020F0502020204030204" charset="0"/>
              <a:cs typeface="Calibri" panose="020F0502020204030204" charset="0"/>
            </a:endParaRPr>
          </a:p>
          <a:p>
            <a:r>
              <a:rPr lang="en-US" altLang="zh-CN" sz="1800" dirty="0">
                <a:latin typeface="Calibri" panose="020F0502020204030204" charset="0"/>
                <a:cs typeface="Calibri" panose="020F0502020204030204" charset="0"/>
              </a:rPr>
              <a:t>Potentiometer/</a:t>
            </a:r>
            <a:r>
              <a:rPr lang="en-US" altLang="zh-CN" sz="1800" dirty="0" err="1">
                <a:latin typeface="Calibri" panose="020F0502020204030204" charset="0"/>
                <a:cs typeface="Calibri" panose="020F0502020204030204" charset="0"/>
              </a:rPr>
              <a:t>GASensor</a:t>
            </a:r>
            <a:r>
              <a:rPr lang="en-US" altLang="zh-CN" sz="1800" dirty="0">
                <a:latin typeface="Calibri" panose="020F0502020204030204" charset="0"/>
                <a:cs typeface="Calibri" panose="020F0502020204030204" charset="0"/>
              </a:rPr>
              <a:t>/Without WAS.</a:t>
            </a:r>
            <a:endParaRPr lang="zh-CN" altLang="en-US" sz="1800" dirty="0">
              <a:latin typeface="Calibri" panose="020F0502020204030204" charset="0"/>
              <a:cs typeface="Calibri" panose="020F0502020204030204" charset="0"/>
            </a:endParaRPr>
          </a:p>
        </p:txBody>
      </p:sp>
      <p:sp>
        <p:nvSpPr>
          <p:cNvPr id="4" name="页脚占位符 3"/>
          <p:cNvSpPr>
            <a:spLocks noGrp="1"/>
          </p:cNvSpPr>
          <p:nvPr>
            <p:ph type="ftr" sz="quarter" idx="11"/>
          </p:nvPr>
        </p:nvSpPr>
        <p:spPr/>
        <p:txBody>
          <a:bodyPr/>
          <a:p>
            <a:r>
              <a:rPr lang="zh-CN" altLang="en-US"/>
              <a:t>EASY TO FIX</a:t>
            </a:r>
            <a:endParaRPr lang="zh-CN" altLang="en-US"/>
          </a:p>
        </p:txBody>
      </p:sp>
      <p:pic>
        <p:nvPicPr>
          <p:cNvPr id="10" name="图片 9"/>
          <p:cNvPicPr>
            <a:picLocks noChangeAspect="1"/>
          </p:cNvPicPr>
          <p:nvPr>
            <p:custDataLst>
              <p:tags r:id="rId7"/>
            </p:custDataLst>
          </p:nvPr>
        </p:nvPicPr>
        <p:blipFill>
          <a:blip r:embed="rId8"/>
          <a:stretch>
            <a:fillRect/>
          </a:stretch>
        </p:blipFill>
        <p:spPr>
          <a:xfrm>
            <a:off x="7293610" y="1214755"/>
            <a:ext cx="3600000" cy="1928571"/>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7293610" y="3539490"/>
            <a:ext cx="3600000" cy="1931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VEHICLE </a:t>
            </a:r>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697865" y="1590675"/>
            <a:ext cx="42786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VEHICLE PARAMETERS</a:t>
            </a:r>
            <a:endParaRPr lang="en-US" altLang="zh-CN" b="1" dirty="0">
              <a:solidFill>
                <a:schemeClr val="tx1"/>
              </a:solidFill>
              <a:cs typeface="Aharoni" panose="02010803020104030203" pitchFamily="2" charset="-79"/>
              <a:sym typeface="+mn-ea"/>
            </a:endParaRPr>
          </a:p>
        </p:txBody>
      </p:sp>
      <p:sp>
        <p:nvSpPr>
          <p:cNvPr id="3" name="文本框 2"/>
          <p:cNvSpPr txBox="1"/>
          <p:nvPr>
            <p:custDataLst>
              <p:tags r:id="rId6"/>
            </p:custDataLst>
          </p:nvPr>
        </p:nvSpPr>
        <p:spPr>
          <a:xfrm>
            <a:off x="676275" y="2265680"/>
            <a:ext cx="4728845" cy="3329940"/>
          </a:xfrm>
          <a:prstGeom prst="rect">
            <a:avLst/>
          </a:prstGeom>
          <a:noFill/>
        </p:spPr>
        <p:txBody>
          <a:bodyPr wrap="square">
            <a:noAutofit/>
          </a:bodyPr>
          <a:p>
            <a:r>
              <a:rPr lang="en-US" altLang="zh-CN" dirty="0">
                <a:solidFill>
                  <a:schemeClr val="tx1"/>
                </a:solidFill>
                <a:latin typeface="Calibri" panose="020F0502020204030204" charset="0"/>
                <a:cs typeface="Calibri" panose="020F0502020204030204" charset="0"/>
              </a:rPr>
              <a:t>A: Distance between front and rear axle.</a:t>
            </a:r>
            <a:endParaRPr lang="en-US" altLang="zh-CN" dirty="0">
              <a:solidFill>
                <a:schemeClr val="tx1"/>
              </a:solidFill>
              <a:latin typeface="Calibri" panose="020F0502020204030204" charset="0"/>
              <a:cs typeface="Calibri" panose="020F0502020204030204" charset="0"/>
            </a:endParaRPr>
          </a:p>
          <a:p>
            <a:endParaRPr lang="zh-CN" altLang="en-US" dirty="0">
              <a:solidFill>
                <a:schemeClr val="tx1"/>
              </a:solidFill>
              <a:latin typeface="Calibri" panose="020F0502020204030204" charset="0"/>
              <a:cs typeface="Calibri" panose="020F0502020204030204" charset="0"/>
            </a:endParaRPr>
          </a:p>
          <a:p>
            <a:r>
              <a:rPr lang="en-US" altLang="zh-CN" dirty="0">
                <a:solidFill>
                  <a:schemeClr val="tx1"/>
                </a:solidFill>
                <a:latin typeface="Calibri" panose="020F0502020204030204" charset="0"/>
                <a:cs typeface="Calibri" panose="020F0502020204030204" charset="0"/>
              </a:rPr>
              <a:t>B: Distance from rear axle to mount </a:t>
            </a:r>
            <a:r>
              <a:rPr lang="en-US" altLang="zh-CN" dirty="0" err="1">
                <a:solidFill>
                  <a:schemeClr val="tx1"/>
                </a:solidFill>
                <a:latin typeface="Calibri" panose="020F0502020204030204" charset="0"/>
                <a:cs typeface="Calibri" panose="020F0502020204030204" charset="0"/>
              </a:rPr>
              <a:t>point.</a:t>
            </a:r>
            <a:endParaRPr lang="en-US" altLang="zh-CN" dirty="0" err="1">
              <a:solidFill>
                <a:schemeClr val="tx1"/>
              </a:solidFill>
              <a:latin typeface="Calibri" panose="020F0502020204030204" charset="0"/>
              <a:cs typeface="Calibri" panose="020F0502020204030204" charset="0"/>
            </a:endParaRPr>
          </a:p>
          <a:p>
            <a:endParaRPr lang="en-US" altLang="zh-CN" dirty="0" err="1">
              <a:solidFill>
                <a:schemeClr val="tx1"/>
              </a:solidFill>
              <a:latin typeface="Calibri" panose="020F0502020204030204" charset="0"/>
              <a:cs typeface="Calibri" panose="020F0502020204030204" charset="0"/>
            </a:endParaRPr>
          </a:p>
          <a:p>
            <a:r>
              <a:rPr lang="en-US" altLang="zh-CN" dirty="0">
                <a:solidFill>
                  <a:schemeClr val="tx1"/>
                </a:solidFill>
                <a:latin typeface="Calibri" panose="020F0502020204030204" charset="0"/>
                <a:cs typeface="Calibri" panose="020F0502020204030204" charset="0"/>
              </a:rPr>
              <a:t>G: The distance between the front wheels center lines.</a:t>
            </a:r>
            <a:endParaRPr lang="en-US" altLang="zh-CN" dirty="0">
              <a:solidFill>
                <a:schemeClr val="tx1"/>
              </a:solidFill>
              <a:latin typeface="Calibri" panose="020F0502020204030204" charset="0"/>
              <a:cs typeface="Calibri" panose="020F0502020204030204" charset="0"/>
            </a:endParaRPr>
          </a:p>
          <a:p>
            <a:endParaRPr lang="zh-CN" altLang="en-US" dirty="0">
              <a:solidFill>
                <a:schemeClr val="tx1"/>
              </a:solidFill>
              <a:latin typeface="Calibri" panose="020F0502020204030204" charset="0"/>
              <a:cs typeface="Calibri" panose="020F0502020204030204" charset="0"/>
            </a:endParaRPr>
          </a:p>
          <a:p>
            <a:r>
              <a:rPr lang="en-US" altLang="zh-CN" dirty="0">
                <a:solidFill>
                  <a:schemeClr val="tx1"/>
                </a:solidFill>
                <a:latin typeface="Calibri" panose="020F0502020204030204" charset="0"/>
                <a:cs typeface="Calibri" panose="020F0502020204030204" charset="0"/>
              </a:rPr>
              <a:t>Maximum WAS</a:t>
            </a:r>
            <a:r>
              <a:rPr lang="en-US" altLang="zh-CN" dirty="0">
                <a:latin typeface="Calibri" panose="020F0502020204030204" charset="0"/>
                <a:cs typeface="Calibri" panose="020F0502020204030204" charset="0"/>
              </a:rPr>
              <a:t>: </a:t>
            </a:r>
            <a:r>
              <a:rPr lang="en-US" altLang="zh-CN" kern="100" dirty="0">
                <a:latin typeface="Calibri" panose="020F0502020204030204" charset="0"/>
                <a:ea typeface="微软雅黑" panose="020B0503020204020204" pitchFamily="34" charset="-122"/>
                <a:cs typeface="Calibri" panose="020F0502020204030204" charset="0"/>
              </a:rPr>
              <a:t>The maximum angle vehicle can turn.</a:t>
            </a:r>
            <a:endParaRPr lang="en-US" altLang="zh-CN" kern="100" dirty="0">
              <a:latin typeface="Calibri" panose="020F0502020204030204" charset="0"/>
              <a:ea typeface="微软雅黑" panose="020B0503020204020204" pitchFamily="34" charset="-122"/>
              <a:cs typeface="Calibri" panose="020F0502020204030204" charset="0"/>
            </a:endParaRPr>
          </a:p>
          <a:p>
            <a:endParaRPr lang="en-US" altLang="zh-CN" kern="100" dirty="0">
              <a:latin typeface="Calibri" panose="020F0502020204030204" charset="0"/>
              <a:ea typeface="微软雅黑" panose="020B0503020204020204" pitchFamily="34" charset="-122"/>
              <a:cs typeface="Calibri" panose="020F0502020204030204" charset="0"/>
            </a:endParaRPr>
          </a:p>
          <a:p>
            <a:r>
              <a:rPr lang="en-US" altLang="zh-CN" kern="100" dirty="0">
                <a:latin typeface="Calibri" panose="020F0502020204030204" charset="0"/>
                <a:ea typeface="微软雅黑" panose="020B0503020204020204" pitchFamily="34" charset="-122"/>
                <a:cs typeface="Calibri" panose="020F0502020204030204" charset="0"/>
              </a:rPr>
              <a:t>Locking line reference point: Vehicle rear or head</a:t>
            </a:r>
            <a:endParaRPr lang="en-US" altLang="zh-CN" kern="100" dirty="0">
              <a:latin typeface="Calibri" panose="020F0502020204030204" charset="0"/>
              <a:ea typeface="微软雅黑" panose="020B0503020204020204" pitchFamily="34" charset="-122"/>
              <a:cs typeface="Calibri" panose="020F0502020204030204" charset="0"/>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7293610" y="1264285"/>
            <a:ext cx="3600000" cy="1932117"/>
          </a:xfrm>
          <a:prstGeom prst="rect">
            <a:avLst/>
          </a:prstGeom>
        </p:spPr>
      </p:pic>
      <p:pic>
        <p:nvPicPr>
          <p:cNvPr id="10" name="图片 9"/>
          <p:cNvPicPr>
            <a:picLocks noChangeAspect="1"/>
          </p:cNvPicPr>
          <p:nvPr>
            <p:custDataLst>
              <p:tags r:id="rId9"/>
            </p:custDataLst>
          </p:nvPr>
        </p:nvPicPr>
        <p:blipFill>
          <a:blip r:embed="rId10"/>
          <a:stretch>
            <a:fillRect/>
          </a:stretch>
        </p:blipFill>
        <p:spPr>
          <a:xfrm>
            <a:off x="7293610" y="3641725"/>
            <a:ext cx="3600000" cy="19540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VEHICLE </a:t>
            </a:r>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727075" y="1614805"/>
            <a:ext cx="42786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VEHICLE STEERING CALIBRATION</a:t>
            </a:r>
            <a:endParaRPr lang="en-US" altLang="zh-CN" b="1" dirty="0">
              <a:solidFill>
                <a:schemeClr val="tx1"/>
              </a:solidFill>
              <a:cs typeface="Aharoni" panose="02010803020104030203" pitchFamily="2" charset="-79"/>
              <a:sym typeface="+mn-ea"/>
            </a:endParaRPr>
          </a:p>
        </p:txBody>
      </p:sp>
      <p:sp>
        <p:nvSpPr>
          <p:cNvPr id="4" name="文本框 3"/>
          <p:cNvSpPr txBox="1"/>
          <p:nvPr>
            <p:custDataLst>
              <p:tags r:id="rId6"/>
            </p:custDataLst>
          </p:nvPr>
        </p:nvSpPr>
        <p:spPr>
          <a:xfrm>
            <a:off x="727075" y="2186940"/>
            <a:ext cx="4894580" cy="4246245"/>
          </a:xfrm>
          <a:prstGeom prst="rect">
            <a:avLst/>
          </a:prstGeom>
          <a:noFill/>
        </p:spPr>
        <p:txBody>
          <a:bodyPr wrap="square">
            <a:spAutoFit/>
          </a:bodyPr>
          <a:p>
            <a:pPr>
              <a:lnSpc>
                <a:spcPct val="150000"/>
              </a:lnSpc>
            </a:pPr>
            <a:r>
              <a:rPr lang="en-US" altLang="zh-CN" sz="1800" dirty="0">
                <a:latin typeface="Calibri" panose="020F0502020204030204" charset="0"/>
                <a:cs typeface="Calibri" panose="020F0502020204030204" charset="0"/>
              </a:rPr>
              <a:t>1. The calibration requires an open, flat and hard ground about 10*30 meters. </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2. Keep the tractor run at 2km/h and click </a:t>
            </a:r>
            <a:r>
              <a:rPr lang="en-US" altLang="zh-CN" sz="1800" b="1" dirty="0">
                <a:latin typeface="Calibri" panose="020F0502020204030204" charset="0"/>
                <a:cs typeface="Calibri" panose="020F0502020204030204" charset="0"/>
              </a:rPr>
              <a:t>[Start]</a:t>
            </a:r>
            <a:r>
              <a:rPr lang="en-US" altLang="zh-CN" sz="1800" dirty="0">
                <a:latin typeface="Calibri" panose="020F0502020204030204" charset="0"/>
                <a:cs typeface="Calibri" panose="020F0502020204030204" charset="0"/>
              </a:rPr>
              <a:t>. During the process, the steering wheel will turn automatically.</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3. When the </a:t>
            </a:r>
            <a:r>
              <a:rPr lang="en-US" altLang="zh-CN" sz="1800" dirty="0">
                <a:solidFill>
                  <a:schemeClr val="tx1"/>
                </a:solidFill>
                <a:latin typeface="Calibri" panose="020F0502020204030204" charset="0"/>
                <a:cs typeface="Calibri" panose="020F0502020204030204" charset="0"/>
              </a:rPr>
              <a:t>screen</a:t>
            </a:r>
            <a:r>
              <a:rPr lang="en-US" altLang="zh-CN" sz="1800" dirty="0">
                <a:latin typeface="Calibri" panose="020F0502020204030204" charset="0"/>
                <a:cs typeface="Calibri" panose="020F0502020204030204" charset="0"/>
              </a:rPr>
              <a:t> shows “Waiting for calibrating…”, around 2 minutes later, the calibration will be successful.</a:t>
            </a:r>
            <a:endParaRPr lang="zh-CN" altLang="en-US" sz="1800" dirty="0">
              <a:latin typeface="Calibri" panose="020F0502020204030204" charset="0"/>
              <a:cs typeface="Calibri" panose="020F0502020204030204" charset="0"/>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6277610" y="2131060"/>
            <a:ext cx="5400000" cy="2913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VEHICLE </a:t>
            </a:r>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727075" y="1593215"/>
            <a:ext cx="4893945"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VEHICLE INSTALLATION CALIBRATION</a:t>
            </a:r>
            <a:endParaRPr lang="en-US" altLang="zh-CN" b="1" dirty="0">
              <a:solidFill>
                <a:schemeClr val="tx1"/>
              </a:solidFill>
              <a:cs typeface="Aharoni" panose="02010803020104030203" pitchFamily="2" charset="-79"/>
              <a:sym typeface="+mn-ea"/>
            </a:endParaRPr>
          </a:p>
        </p:txBody>
      </p:sp>
      <p:sp>
        <p:nvSpPr>
          <p:cNvPr id="4" name="页脚占位符 3"/>
          <p:cNvSpPr>
            <a:spLocks noGrp="1"/>
          </p:cNvSpPr>
          <p:nvPr>
            <p:ph type="ftr" sz="quarter" idx="11"/>
          </p:nvPr>
        </p:nvSpPr>
        <p:spPr/>
        <p:txBody>
          <a:bodyPr/>
          <a:p>
            <a:r>
              <a:rPr lang="zh-CN" altLang="en-US"/>
              <a:t>EASY TO FIX</a:t>
            </a:r>
            <a:endParaRPr lang="zh-CN" altLang="en-US"/>
          </a:p>
        </p:txBody>
      </p:sp>
      <p:pic>
        <p:nvPicPr>
          <p:cNvPr id="8" name="图片 7" descr="图形用户界面, 文本, 应用程序&#10;&#10;描述已自动生成"/>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b="8489"/>
          <a:stretch>
            <a:fillRect/>
          </a:stretch>
        </p:blipFill>
        <p:spPr>
          <a:xfrm>
            <a:off x="7293610" y="1324610"/>
            <a:ext cx="3600000" cy="1899906"/>
          </a:xfrm>
          <a:prstGeom prst="rect">
            <a:avLst/>
          </a:prstGeom>
          <a:ln>
            <a:solidFill>
              <a:schemeClr val="bg1">
                <a:lumMod val="85000"/>
              </a:schemeClr>
            </a:solidFill>
          </a:ln>
        </p:spPr>
      </p:pic>
      <p:pic>
        <p:nvPicPr>
          <p:cNvPr id="3" name="图片 2"/>
          <p:cNvPicPr>
            <a:picLocks noChangeAspect="1"/>
          </p:cNvPicPr>
          <p:nvPr>
            <p:custDataLst>
              <p:tags r:id="rId8"/>
            </p:custDataLst>
          </p:nvPr>
        </p:nvPicPr>
        <p:blipFill>
          <a:blip r:embed="rId9"/>
          <a:stretch>
            <a:fillRect/>
          </a:stretch>
        </p:blipFill>
        <p:spPr>
          <a:xfrm>
            <a:off x="7293610" y="3730625"/>
            <a:ext cx="3600000" cy="1899539"/>
          </a:xfrm>
          <a:prstGeom prst="rect">
            <a:avLst/>
          </a:prstGeom>
        </p:spPr>
      </p:pic>
      <p:sp>
        <p:nvSpPr>
          <p:cNvPr id="15" name="文本框 14"/>
          <p:cNvSpPr txBox="1"/>
          <p:nvPr>
            <p:custDataLst>
              <p:tags r:id="rId10"/>
            </p:custDataLst>
          </p:nvPr>
        </p:nvSpPr>
        <p:spPr>
          <a:xfrm>
            <a:off x="727075" y="2186940"/>
            <a:ext cx="4894580" cy="4246245"/>
          </a:xfrm>
          <a:prstGeom prst="rect">
            <a:avLst/>
          </a:prstGeom>
          <a:noFill/>
        </p:spPr>
        <p:txBody>
          <a:bodyPr wrap="square">
            <a:spAutoFit/>
          </a:bodyPr>
          <a:p>
            <a:pPr>
              <a:lnSpc>
                <a:spcPct val="150000"/>
              </a:lnSpc>
            </a:pPr>
            <a:r>
              <a:rPr lang="en-US" altLang="zh-CN" sz="1800" dirty="0">
                <a:latin typeface="Calibri" panose="020F0502020204030204" charset="0"/>
                <a:cs typeface="Calibri" panose="020F0502020204030204" charset="0"/>
              </a:rPr>
              <a:t>1. The calibration requires an open, flat and hard ground about 10*30 meters. </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2. Click </a:t>
            </a:r>
            <a:r>
              <a:rPr lang="en-US" altLang="zh-CN" sz="1800" b="1" dirty="0">
                <a:latin typeface="Calibri" panose="020F0502020204030204" charset="0"/>
                <a:cs typeface="Calibri" panose="020F0502020204030204" charset="0"/>
              </a:rPr>
              <a:t>[Start]</a:t>
            </a:r>
            <a:r>
              <a:rPr lang="en-US" altLang="zh-CN" sz="1800" dirty="0">
                <a:latin typeface="Calibri" panose="020F0502020204030204" charset="0"/>
                <a:cs typeface="Calibri" panose="020F0502020204030204" charset="0"/>
              </a:rPr>
              <a:t> and it will set a guideline automatically. The vehicle will get into the auto mode. </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3. When the distance from start is over 30m, stop the vehicle, click </a:t>
            </a:r>
            <a:r>
              <a:rPr lang="en-US" altLang="zh-CN" sz="1800" b="1" dirty="0">
                <a:latin typeface="Calibri" panose="020F0502020204030204" charset="0"/>
                <a:cs typeface="Calibri" panose="020F0502020204030204" charset="0"/>
              </a:rPr>
              <a:t>[Next]</a:t>
            </a:r>
            <a:r>
              <a:rPr lang="en-US" altLang="zh-CN" sz="1800" dirty="0">
                <a:latin typeface="Calibri" panose="020F0502020204030204" charset="0"/>
                <a:cs typeface="Calibri" panose="020F0502020204030204" charset="0"/>
              </a:rPr>
              <a:t>. Then it will record the END point and switch to manually mode.</a:t>
            </a:r>
            <a:endParaRPr lang="en-US" altLang="zh-CN" sz="1800" dirty="0">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VEHICLE </a:t>
            </a:r>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727075" y="1614805"/>
            <a:ext cx="4893945"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VEHICLE INSTALLATION CALIBRATION</a:t>
            </a:r>
            <a:endParaRPr lang="en-US" altLang="zh-CN" b="1" dirty="0">
              <a:solidFill>
                <a:schemeClr val="tx1"/>
              </a:solidFill>
              <a:cs typeface="Aharoni" panose="02010803020104030203" pitchFamily="2" charset="-79"/>
              <a:sym typeface="+mn-ea"/>
            </a:endParaRPr>
          </a:p>
        </p:txBody>
      </p:sp>
      <p:sp>
        <p:nvSpPr>
          <p:cNvPr id="4" name="页脚占位符 3"/>
          <p:cNvSpPr>
            <a:spLocks noGrp="1"/>
          </p:cNvSpPr>
          <p:nvPr>
            <p:ph type="ftr" sz="quarter" idx="11"/>
          </p:nvPr>
        </p:nvSpPr>
        <p:spPr/>
        <p:txBody>
          <a:bodyPr/>
          <a:p>
            <a:r>
              <a:rPr lang="zh-CN" altLang="en-US"/>
              <a:t>EASY TO FIX</a:t>
            </a:r>
            <a:endParaRPr lang="zh-CN" altLang="en-US"/>
          </a:p>
        </p:txBody>
      </p:sp>
      <p:pic>
        <p:nvPicPr>
          <p:cNvPr id="3" name="图片 2"/>
          <p:cNvPicPr>
            <a:picLocks noChangeAspect="1"/>
          </p:cNvPicPr>
          <p:nvPr>
            <p:custDataLst>
              <p:tags r:id="rId6"/>
            </p:custDataLst>
          </p:nvPr>
        </p:nvPicPr>
        <p:blipFill>
          <a:blip r:embed="rId7"/>
          <a:stretch>
            <a:fillRect/>
          </a:stretch>
        </p:blipFill>
        <p:spPr>
          <a:xfrm>
            <a:off x="7293610" y="3625215"/>
            <a:ext cx="3600000" cy="1942212"/>
          </a:xfrm>
          <a:prstGeom prst="rect">
            <a:avLst/>
          </a:prstGeom>
        </p:spPr>
      </p:pic>
      <p:pic>
        <p:nvPicPr>
          <p:cNvPr id="15" name="图片 14"/>
          <p:cNvPicPr>
            <a:picLocks noChangeAspect="1"/>
          </p:cNvPicPr>
          <p:nvPr>
            <p:custDataLst>
              <p:tags r:id="rId8"/>
            </p:custDataLst>
          </p:nvPr>
        </p:nvPicPr>
        <p:blipFill>
          <a:blip r:embed="rId9"/>
          <a:stretch>
            <a:fillRect/>
          </a:stretch>
        </p:blipFill>
        <p:spPr>
          <a:xfrm>
            <a:off x="7293610" y="1280160"/>
            <a:ext cx="3600000" cy="1883769"/>
          </a:xfrm>
          <a:prstGeom prst="rect">
            <a:avLst/>
          </a:prstGeom>
        </p:spPr>
      </p:pic>
      <p:sp>
        <p:nvSpPr>
          <p:cNvPr id="16" name="文本框 15"/>
          <p:cNvSpPr txBox="1"/>
          <p:nvPr>
            <p:custDataLst>
              <p:tags r:id="rId10"/>
            </p:custDataLst>
          </p:nvPr>
        </p:nvSpPr>
        <p:spPr>
          <a:xfrm>
            <a:off x="727075" y="2186940"/>
            <a:ext cx="4894580" cy="3971290"/>
          </a:xfrm>
          <a:prstGeom prst="rect">
            <a:avLst/>
          </a:prstGeom>
          <a:noFill/>
        </p:spPr>
        <p:txBody>
          <a:bodyPr wrap="square">
            <a:noAutofit/>
          </a:bodyPr>
          <a:p>
            <a:pPr>
              <a:lnSpc>
                <a:spcPct val="150000"/>
              </a:lnSpc>
            </a:pPr>
            <a:r>
              <a:rPr lang="en-US" altLang="zh-CN" sz="1800" dirty="0">
                <a:latin typeface="Calibri" panose="020F0502020204030204" charset="0"/>
                <a:cs typeface="Calibri" panose="020F0502020204030204" charset="0"/>
              </a:rPr>
              <a:t>4.Turn around and back to the same guideline. After enter the line, click </a:t>
            </a:r>
            <a:r>
              <a:rPr lang="en-US" altLang="zh-CN" sz="1800" b="1" dirty="0">
                <a:latin typeface="Calibri" panose="020F0502020204030204" charset="0"/>
                <a:cs typeface="Calibri" panose="020F0502020204030204" charset="0"/>
              </a:rPr>
              <a:t>[Next]</a:t>
            </a:r>
            <a:r>
              <a:rPr lang="en-US" altLang="zh-CN" sz="1800" dirty="0">
                <a:latin typeface="Calibri" panose="020F0502020204030204" charset="0"/>
                <a:cs typeface="Calibri" panose="020F0502020204030204" charset="0"/>
              </a:rPr>
              <a:t> and the it will switch to Auto mode. </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5.Then drive forward automatically and keep the speed between 2-3km/h. </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6.Stop the vehicle when the distance from start point is below 1m. Click </a:t>
            </a:r>
            <a:r>
              <a:rPr lang="en-US" altLang="zh-CN" sz="1800" b="1" dirty="0">
                <a:latin typeface="Calibri" panose="020F0502020204030204" charset="0"/>
                <a:cs typeface="Calibri" panose="020F0502020204030204" charset="0"/>
              </a:rPr>
              <a:t>[End]</a:t>
            </a:r>
            <a:r>
              <a:rPr lang="en-US" altLang="zh-CN" sz="1800" dirty="0">
                <a:latin typeface="Calibri" panose="020F0502020204030204" charset="0"/>
                <a:cs typeface="Calibri" panose="020F0502020204030204" charset="0"/>
              </a:rPr>
              <a:t>, the system will complete automatically.</a:t>
            </a:r>
            <a:endParaRPr lang="en-US" altLang="zh-CN" sz="1800" dirty="0">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IMPLEMENTS</a:t>
            </a:r>
            <a:endParaRPr lang="zh-CN" altLang="en-US"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IMPLEMENTS</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64516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IMPLEMENTS</a:t>
            </a:r>
            <a:endParaRPr lang="zh-CN" altLang="en-US"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sp>
        <p:nvSpPr>
          <p:cNvPr id="3" name="文本框 2"/>
          <p:cNvSpPr txBox="1"/>
          <p:nvPr/>
        </p:nvSpPr>
        <p:spPr>
          <a:xfrm>
            <a:off x="727075" y="2476500"/>
            <a:ext cx="6096000" cy="691515"/>
          </a:xfrm>
          <a:prstGeom prst="rect">
            <a:avLst/>
          </a:prstGeom>
          <a:noFill/>
        </p:spPr>
        <p:txBody>
          <a:bodyPr wrap="square" rtlCol="0" anchor="t">
            <a:noAutofit/>
          </a:bodyPr>
          <a:p>
            <a:pPr lvl="0" defTabSz="609600">
              <a:defRPr/>
            </a:pPr>
            <a:r>
              <a:rPr lang="en-US" altLang="zh-CN" dirty="0">
                <a:sym typeface="+mn-ea"/>
              </a:rPr>
              <a:t>Go to </a:t>
            </a:r>
            <a:r>
              <a:rPr lang="en-US" altLang="zh-CN" b="1" dirty="0">
                <a:sym typeface="+mn-ea"/>
              </a:rPr>
              <a:t>[Implement]</a:t>
            </a:r>
            <a:r>
              <a:rPr lang="en-US" altLang="zh-CN" dirty="0">
                <a:sym typeface="+mn-ea"/>
              </a:rPr>
              <a:t>---</a:t>
            </a:r>
            <a:r>
              <a:rPr lang="en-US" altLang="zh-CN" b="1" dirty="0">
                <a:solidFill>
                  <a:schemeClr val="tx1"/>
                </a:solidFill>
                <a:sym typeface="+mn-ea"/>
              </a:rPr>
              <a:t>[New]</a:t>
            </a:r>
            <a:r>
              <a:rPr lang="en-US" altLang="zh-CN" dirty="0">
                <a:sym typeface="+mn-ea"/>
              </a:rPr>
              <a:t> to create a new implement</a:t>
            </a:r>
            <a:endParaRPr lang="en-US" altLang="zh-CN" dirty="0"/>
          </a:p>
          <a:p>
            <a:pPr lvl="0" defTabSz="609600">
              <a:defRPr/>
            </a:pPr>
            <a:endParaRPr lang="en-US" altLang="zh-CN" kern="100" dirty="0">
              <a:solidFill>
                <a:srgbClr val="737572"/>
              </a:solidFill>
              <a:latin typeface="Calibri" panose="020F0502020204030204" charset="0"/>
              <a:ea typeface="微软雅黑" panose="020B0503020204020204" pitchFamily="34" charset="-122"/>
            </a:endParaRPr>
          </a:p>
          <a:p>
            <a:pPr>
              <a:lnSpc>
                <a:spcPct val="150000"/>
              </a:lnSpc>
            </a:pPr>
            <a:endParaRPr lang="en-US" altLang="zh-CN" b="1" dirty="0">
              <a:sym typeface="+mn-ea"/>
            </a:endParaRPr>
          </a:p>
        </p:txBody>
      </p:sp>
      <p:sp>
        <p:nvSpPr>
          <p:cNvPr id="4" name="文本框 3"/>
          <p:cNvSpPr txBox="1"/>
          <p:nvPr>
            <p:custDataLst>
              <p:tags r:id="rId5"/>
            </p:custDataLst>
          </p:nvPr>
        </p:nvSpPr>
        <p:spPr>
          <a:xfrm>
            <a:off x="727075" y="3272155"/>
            <a:ext cx="4566285" cy="2343785"/>
          </a:xfrm>
          <a:prstGeom prst="rect">
            <a:avLst/>
          </a:prstGeom>
          <a:noFill/>
        </p:spPr>
        <p:txBody>
          <a:bodyPr wrap="square">
            <a:noAutofit/>
          </a:bodyPr>
          <a:p>
            <a:pPr lvl="0" defTabSz="609600">
              <a:defRPr/>
            </a:pPr>
            <a:r>
              <a:rPr lang="en-US" altLang="zh-CN" b="1" kern="100" dirty="0">
                <a:solidFill>
                  <a:schemeClr val="tx1"/>
                </a:solidFill>
                <a:latin typeface="Calibri" panose="020F0502020204030204" charset="0"/>
                <a:ea typeface="微软雅黑" panose="020B0503020204020204" pitchFamily="34" charset="-122"/>
                <a:sym typeface="+mn-ea"/>
              </a:rPr>
              <a:t>Info:</a:t>
            </a:r>
            <a:endParaRPr lang="en-US" altLang="zh-CN" b="1" kern="100" dirty="0">
              <a:solidFill>
                <a:schemeClr val="tx1"/>
              </a:solidFill>
              <a:latin typeface="Calibri" panose="020F0502020204030204" charset="0"/>
              <a:ea typeface="微软雅黑" panose="020B0503020204020204" pitchFamily="34" charset="-122"/>
              <a:sym typeface="+mn-ea"/>
            </a:endParaRPr>
          </a:p>
          <a:p>
            <a:pPr lvl="0" defTabSz="609600">
              <a:defRPr/>
            </a:pPr>
            <a:r>
              <a:rPr lang="en-US" altLang="zh-CN" kern="100" dirty="0">
                <a:solidFill>
                  <a:schemeClr val="tx1"/>
                </a:solidFill>
                <a:latin typeface="Calibri" panose="020F0502020204030204" charset="0"/>
                <a:ea typeface="微软雅黑" panose="020B0503020204020204" pitchFamily="34" charset="-122"/>
                <a:sym typeface="+mn-ea"/>
              </a:rPr>
              <a:t>a. Manage/new implements or view implements details on this interface.</a:t>
            </a: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r>
              <a:rPr lang="en-US" altLang="zh-CN" kern="100" dirty="0">
                <a:solidFill>
                  <a:schemeClr val="tx1"/>
                </a:solidFill>
                <a:latin typeface="Calibri" panose="020F0502020204030204" charset="0"/>
                <a:ea typeface="微软雅黑" panose="020B0503020204020204" pitchFamily="34" charset="-122"/>
                <a:sym typeface="+mn-ea"/>
              </a:rPr>
              <a:t>b. Supports to export implements information.</a:t>
            </a:r>
            <a:endParaRPr lang="en-US" altLang="zh-CN" sz="1800" kern="100" dirty="0">
              <a:solidFill>
                <a:schemeClr val="tx1"/>
              </a:solidFill>
              <a:latin typeface="Calibri" panose="020F0502020204030204" charset="0"/>
              <a:ea typeface="微软雅黑" panose="020B0503020204020204" pitchFamily="34" charset="-122"/>
              <a:sym typeface="+mn-ea"/>
            </a:endParaRPr>
          </a:p>
        </p:txBody>
      </p:sp>
      <p:sp>
        <p:nvSpPr>
          <p:cNvPr id="7" name="TextBox 13"/>
          <p:cNvSpPr txBox="1"/>
          <p:nvPr>
            <p:custDataLst>
              <p:tags r:id="rId6"/>
            </p:custDataLst>
          </p:nvPr>
        </p:nvSpPr>
        <p:spPr>
          <a:xfrm>
            <a:off x="727075" y="1764665"/>
            <a:ext cx="26149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IMPLEMENTS</a:t>
            </a:r>
            <a:endParaRPr lang="en-US" altLang="zh-CN" b="1" dirty="0">
              <a:solidFill>
                <a:schemeClr val="tx1"/>
              </a:solidFill>
              <a:cs typeface="Aharoni" panose="02010803020104030203" pitchFamily="2" charset="-79"/>
              <a:sym typeface="+mn-ea"/>
            </a:endParaRPr>
          </a:p>
        </p:txBody>
      </p:sp>
      <p:sp>
        <p:nvSpPr>
          <p:cNvPr id="9" name="页脚占位符 8"/>
          <p:cNvSpPr>
            <a:spLocks noGrp="1"/>
          </p:cNvSpPr>
          <p:nvPr>
            <p:ph type="ftr" sz="quarter" idx="11"/>
          </p:nvPr>
        </p:nvSpPr>
        <p:spPr/>
        <p:txBody>
          <a:bodyPr/>
          <a:p>
            <a:r>
              <a:rPr lang="zh-CN" altLang="en-US"/>
              <a:t>EASY TO FIX</a:t>
            </a:r>
            <a:endParaRPr lang="zh-CN" altLang="en-US"/>
          </a:p>
        </p:txBody>
      </p:sp>
      <p:pic>
        <p:nvPicPr>
          <p:cNvPr id="10" name="图片 9"/>
          <p:cNvPicPr>
            <a:picLocks noChangeAspect="1"/>
          </p:cNvPicPr>
          <p:nvPr>
            <p:custDataLst>
              <p:tags r:id="rId7"/>
            </p:custDataLst>
          </p:nvPr>
        </p:nvPicPr>
        <p:blipFill>
          <a:blip r:embed="rId8"/>
          <a:stretch>
            <a:fillRect/>
          </a:stretch>
        </p:blipFill>
        <p:spPr>
          <a:xfrm>
            <a:off x="7293610" y="1334770"/>
            <a:ext cx="3600000" cy="1937211"/>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7293610" y="3622040"/>
            <a:ext cx="3600000" cy="1933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64516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IMPLEMENTS</a:t>
            </a:r>
            <a:endParaRPr lang="zh-CN" altLang="en-US"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727075" y="1614805"/>
            <a:ext cx="42786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IMPLEMENT SELECTION</a:t>
            </a:r>
            <a:endParaRPr lang="en-US" altLang="zh-CN" b="1" dirty="0">
              <a:solidFill>
                <a:schemeClr val="tx1"/>
              </a:solidFill>
              <a:cs typeface="Aharoni" panose="02010803020104030203" pitchFamily="2" charset="-79"/>
              <a:sym typeface="+mn-ea"/>
            </a:endParaRPr>
          </a:p>
        </p:txBody>
      </p:sp>
      <p:sp>
        <p:nvSpPr>
          <p:cNvPr id="3" name="文本框 2"/>
          <p:cNvSpPr txBox="1"/>
          <p:nvPr>
            <p:custDataLst>
              <p:tags r:id="rId6"/>
            </p:custDataLst>
          </p:nvPr>
        </p:nvSpPr>
        <p:spPr>
          <a:xfrm>
            <a:off x="727075" y="2320290"/>
            <a:ext cx="4557395" cy="3415030"/>
          </a:xfrm>
          <a:prstGeom prst="rect">
            <a:avLst/>
          </a:prstGeom>
          <a:noFill/>
        </p:spPr>
        <p:txBody>
          <a:bodyPr wrap="square" rtlCol="0">
            <a:spAutoFit/>
          </a:bodyPr>
          <a:p>
            <a:pPr>
              <a:lnSpc>
                <a:spcPct val="150000"/>
              </a:lnSpc>
            </a:pPr>
            <a:r>
              <a:rPr lang="en-US" altLang="zh-CN" dirty="0">
                <a:latin typeface="Calibri" panose="020F0502020204030204" charset="0"/>
                <a:cs typeface="Calibri" panose="020F0502020204030204" charset="0"/>
              </a:rPr>
              <a:t>Job type: </a:t>
            </a:r>
            <a:endParaRPr lang="en-US" altLang="zh-CN" dirty="0">
              <a:latin typeface="Calibri" panose="020F0502020204030204" charset="0"/>
              <a:cs typeface="Calibri" panose="020F0502020204030204" charset="0"/>
            </a:endParaRPr>
          </a:p>
          <a:p>
            <a:pPr>
              <a:lnSpc>
                <a:spcPct val="150000"/>
              </a:lnSpc>
            </a:pPr>
            <a:r>
              <a:rPr lang="en-US" altLang="zh-CN" dirty="0">
                <a:latin typeface="Calibri" panose="020F0502020204030204" charset="0"/>
                <a:cs typeface="Calibri" panose="020F0502020204030204" charset="0"/>
              </a:rPr>
              <a:t>Spraying/Ridge building/Planting/Spreading Harvest/Scatter sowing/Water and fertilizer/Tilling </a:t>
            </a:r>
            <a:endParaRPr lang="en-US" altLang="zh-CN" dirty="0">
              <a:latin typeface="Calibri" panose="020F0502020204030204" charset="0"/>
              <a:cs typeface="Calibri" panose="020F0502020204030204" charset="0"/>
            </a:endParaRPr>
          </a:p>
          <a:p>
            <a:pPr>
              <a:lnSpc>
                <a:spcPct val="150000"/>
              </a:lnSpc>
            </a:pPr>
            <a:endParaRPr lang="en-US" altLang="zh-CN" dirty="0">
              <a:latin typeface="Calibri" panose="020F0502020204030204" charset="0"/>
              <a:cs typeface="Calibri" panose="020F0502020204030204" charset="0"/>
            </a:endParaRPr>
          </a:p>
          <a:p>
            <a:pPr>
              <a:lnSpc>
                <a:spcPct val="150000"/>
              </a:lnSpc>
            </a:pPr>
            <a:endParaRPr lang="en-US" altLang="zh-CN" dirty="0">
              <a:latin typeface="Calibri" panose="020F0502020204030204" charset="0"/>
              <a:cs typeface="Calibri" panose="020F0502020204030204" charset="0"/>
            </a:endParaRPr>
          </a:p>
          <a:p>
            <a:pPr>
              <a:lnSpc>
                <a:spcPct val="150000"/>
              </a:lnSpc>
            </a:pPr>
            <a:r>
              <a:rPr lang="en-US" altLang="zh-CN" dirty="0">
                <a:latin typeface="Calibri" panose="020F0502020204030204" charset="0"/>
                <a:cs typeface="Calibri" panose="020F0502020204030204" charset="0"/>
              </a:rPr>
              <a:t>Mounting method: Rear/Front/Single point mounted</a:t>
            </a:r>
            <a:endParaRPr lang="en-US" altLang="zh-CN" dirty="0">
              <a:latin typeface="Calibri" panose="020F0502020204030204" charset="0"/>
              <a:cs typeface="Calibri" panose="020F0502020204030204" charset="0"/>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6277610" y="2073910"/>
            <a:ext cx="5400000" cy="29127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a:spLocks noGrp="1" noRot="1" noChangeAspect="1" noMove="1" noResize="1" noEditPoints="1" noAdjustHandles="1" noChangeArrowheads="1" noChangeShapeType="1" noTextEdit="1"/>
          </p:cNvSpPr>
          <p:nvPr/>
        </p:nvSpPr>
        <p:spPr>
          <a:xfrm>
            <a:off x="0" y="493414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monitor, kitchen applianc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9" name="Rectangle 12"/>
          <p:cNvSpPr/>
          <p:nvPr/>
        </p:nvSpPr>
        <p:spPr>
          <a:xfrm>
            <a:off x="619247" y="98149"/>
            <a:ext cx="100451" cy="69972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7" name="TextBox 2"/>
          <p:cNvSpPr txBox="1"/>
          <p:nvPr>
            <p:custDataLst>
              <p:tags r:id="rId2"/>
            </p:custDataLst>
          </p:nvPr>
        </p:nvSpPr>
        <p:spPr>
          <a:xfrm>
            <a:off x="766826" y="1920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CONTENTS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10" name="文本框 9"/>
          <p:cNvSpPr txBox="1"/>
          <p:nvPr>
            <p:custDataLst>
              <p:tags r:id="rId3"/>
            </p:custDataLst>
          </p:nvPr>
        </p:nvSpPr>
        <p:spPr>
          <a:xfrm>
            <a:off x="839470" y="1485900"/>
            <a:ext cx="7577455" cy="4093845"/>
          </a:xfrm>
          <a:prstGeom prst="rect">
            <a:avLst/>
          </a:prstGeom>
          <a:noFill/>
        </p:spPr>
        <p:txBody>
          <a:bodyPr wrap="square">
            <a:noAutofit/>
          </a:bodyPr>
          <a:p>
            <a:pPr marL="514350" indent="-514350">
              <a:buAutoNum type="arabicPeriod"/>
            </a:pPr>
            <a:r>
              <a:rPr lang="en-US" altLang="zh-CN" sz="3200" b="1" dirty="0">
                <a:solidFill>
                  <a:schemeClr val="tx2"/>
                </a:solidFill>
                <a:cs typeface="Arial" panose="020B0604020202020204" pitchFamily="34" charset="0"/>
              </a:rPr>
              <a:t>MAIN INTERFACE</a:t>
            </a:r>
            <a:endParaRPr lang="en-US" altLang="zh-CN" sz="3200" b="1" dirty="0">
              <a:solidFill>
                <a:schemeClr val="tx2"/>
              </a:solidFill>
              <a:cs typeface="Arial" panose="020B0604020202020204" pitchFamily="34" charset="0"/>
            </a:endParaRPr>
          </a:p>
          <a:p>
            <a:pPr marL="514350" indent="-514350">
              <a:buAutoNum type="arabicPeriod"/>
            </a:pPr>
            <a:endParaRPr lang="en-US" altLang="zh-CN" sz="3200" b="1" dirty="0">
              <a:solidFill>
                <a:schemeClr val="tx2"/>
              </a:solidFill>
              <a:cs typeface="Arial" panose="020B0604020202020204" pitchFamily="34" charset="0"/>
            </a:endParaRPr>
          </a:p>
          <a:p>
            <a:pPr marL="514350" indent="-514350">
              <a:buAutoNum type="arabicPeriod"/>
            </a:pPr>
            <a:r>
              <a:rPr lang="en-US" altLang="zh-CN" sz="3200" b="1" dirty="0">
                <a:solidFill>
                  <a:schemeClr val="tx2"/>
                </a:solidFill>
                <a:cs typeface="Arial" panose="020B0604020202020204" pitchFamily="34" charset="0"/>
              </a:rPr>
              <a:t>QUICK GUIDE</a:t>
            </a:r>
            <a:endParaRPr lang="en-US" altLang="zh-CN" sz="3200" b="1" dirty="0">
              <a:solidFill>
                <a:schemeClr val="tx2"/>
              </a:solidFill>
              <a:cs typeface="Arial" panose="020B0604020202020204" pitchFamily="34" charset="0"/>
            </a:endParaRPr>
          </a:p>
          <a:p>
            <a:pPr marL="514350" indent="-514350">
              <a:buAutoNum type="arabicPeriod"/>
            </a:pPr>
            <a:endParaRPr lang="en-US" altLang="zh-CN" sz="3200" b="1" dirty="0">
              <a:solidFill>
                <a:schemeClr val="tx2"/>
              </a:solidFill>
              <a:cs typeface="Arial" panose="020B0604020202020204" pitchFamily="34" charset="0"/>
            </a:endParaRPr>
          </a:p>
          <a:p>
            <a:pPr marL="514350" indent="-514350">
              <a:buAutoNum type="arabicPeriod"/>
            </a:pPr>
            <a:r>
              <a:rPr lang="en-US" sz="3200" b="1" dirty="0">
                <a:solidFill>
                  <a:schemeClr val="tx2"/>
                </a:solidFill>
                <a:cs typeface="Arial" panose="020B0604020202020204" pitchFamily="34" charset="0"/>
              </a:rPr>
              <a:t>NEW FEATURES</a:t>
            </a:r>
            <a:endParaRPr lang="en-US" sz="3200" b="1" dirty="0">
              <a:solidFill>
                <a:schemeClr val="tx2"/>
              </a:solidFill>
              <a:cs typeface="Arial" panose="020B0604020202020204" pitchFamily="34" charset="0"/>
            </a:endParaRPr>
          </a:p>
        </p:txBody>
      </p:sp>
      <p:sp>
        <p:nvSpPr>
          <p:cNvPr id="2" name="页脚占位符 1"/>
          <p:cNvSpPr>
            <a:spLocks noGrp="1"/>
          </p:cNvSpPr>
          <p:nvPr>
            <p:ph type="ftr" sz="quarter" idx="11"/>
          </p:nvPr>
        </p:nvSpPr>
        <p:spPr>
          <a:xfrm>
            <a:off x="4957445" y="6211570"/>
            <a:ext cx="1814830" cy="647065"/>
          </a:xfrm>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64516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IMPLEMENTS</a:t>
            </a:r>
            <a:endParaRPr lang="zh-CN" altLang="en-US"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727075" y="1614805"/>
            <a:ext cx="42786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IMPLEMENT PARAMETERS</a:t>
            </a:r>
            <a:endParaRPr lang="en-US" altLang="zh-CN" b="1" dirty="0">
              <a:solidFill>
                <a:schemeClr val="tx1"/>
              </a:solidFill>
              <a:cs typeface="Aharoni" panose="02010803020104030203" pitchFamily="2" charset="-79"/>
              <a:sym typeface="+mn-ea"/>
            </a:endParaRPr>
          </a:p>
        </p:txBody>
      </p:sp>
      <p:sp>
        <p:nvSpPr>
          <p:cNvPr id="4" name="文本框 3"/>
          <p:cNvSpPr txBox="1"/>
          <p:nvPr>
            <p:custDataLst>
              <p:tags r:id="rId6"/>
            </p:custDataLst>
          </p:nvPr>
        </p:nvSpPr>
        <p:spPr>
          <a:xfrm>
            <a:off x="727075" y="2208530"/>
            <a:ext cx="3969385" cy="3892550"/>
          </a:xfrm>
          <a:prstGeom prst="rect">
            <a:avLst/>
          </a:prstGeom>
          <a:noFill/>
        </p:spPr>
        <p:txBody>
          <a:bodyPr wrap="square" rtlCol="0">
            <a:noAutofit/>
          </a:bodyPr>
          <a:p>
            <a:pPr>
              <a:lnSpc>
                <a:spcPct val="150000"/>
              </a:lnSpc>
            </a:pPr>
            <a:r>
              <a:rPr lang="en-US" altLang="zh-CN" dirty="0">
                <a:solidFill>
                  <a:schemeClr val="tx1"/>
                </a:solidFill>
                <a:latin typeface="Calibri" panose="020F0502020204030204" charset="0"/>
                <a:cs typeface="Calibri" panose="020F0502020204030204" charset="0"/>
              </a:rPr>
              <a:t>A: Implement width</a:t>
            </a:r>
            <a:endParaRPr lang="en-US" altLang="zh-CN" dirty="0">
              <a:solidFill>
                <a:schemeClr val="tx1"/>
              </a:solidFill>
              <a:latin typeface="Calibri" panose="020F0502020204030204" charset="0"/>
              <a:cs typeface="Calibri" panose="020F0502020204030204" charset="0"/>
            </a:endParaRPr>
          </a:p>
          <a:p>
            <a:pPr>
              <a:lnSpc>
                <a:spcPct val="150000"/>
              </a:lnSpc>
            </a:pPr>
            <a:endParaRPr lang="en-US" altLang="zh-CN" dirty="0">
              <a:solidFill>
                <a:schemeClr val="tx1"/>
              </a:solidFill>
              <a:latin typeface="Calibri" panose="020F0502020204030204" charset="0"/>
              <a:cs typeface="Calibri" panose="020F0502020204030204" charset="0"/>
            </a:endParaRPr>
          </a:p>
          <a:p>
            <a:pPr>
              <a:lnSpc>
                <a:spcPct val="150000"/>
              </a:lnSpc>
            </a:pPr>
            <a:r>
              <a:rPr lang="en-US" altLang="zh-CN" dirty="0">
                <a:solidFill>
                  <a:schemeClr val="tx1"/>
                </a:solidFill>
                <a:latin typeface="Calibri" panose="020F0502020204030204" charset="0"/>
                <a:cs typeface="Calibri" panose="020F0502020204030204" charset="0"/>
              </a:rPr>
              <a:t>B: Row spacing (</a:t>
            </a:r>
            <a:r>
              <a:rPr lang="zh-CN" altLang="en-US" kern="100" dirty="0">
                <a:solidFill>
                  <a:schemeClr val="tx1"/>
                </a:solidFill>
                <a:latin typeface="Calibri" panose="020F0502020204030204" charset="0"/>
                <a:ea typeface="微软雅黑" panose="020B0503020204020204" pitchFamily="34" charset="-122"/>
                <a:cs typeface="Calibri" panose="020F0502020204030204" charset="0"/>
              </a:rPr>
              <a:t>The distance between two passes</a:t>
            </a:r>
            <a:r>
              <a:rPr lang="en-US" altLang="zh-CN" dirty="0">
                <a:solidFill>
                  <a:schemeClr val="tx1"/>
                </a:solidFill>
                <a:latin typeface="Calibri" panose="020F0502020204030204" charset="0"/>
                <a:cs typeface="Calibri" panose="020F0502020204030204" charset="0"/>
              </a:rPr>
              <a:t>)</a:t>
            </a:r>
            <a:endParaRPr lang="en-US" altLang="zh-CN" dirty="0">
              <a:solidFill>
                <a:schemeClr val="tx1"/>
              </a:solidFill>
              <a:latin typeface="Calibri" panose="020F0502020204030204" charset="0"/>
              <a:cs typeface="Calibri" panose="020F0502020204030204" charset="0"/>
            </a:endParaRPr>
          </a:p>
          <a:p>
            <a:pPr>
              <a:lnSpc>
                <a:spcPct val="150000"/>
              </a:lnSpc>
            </a:pPr>
            <a:endParaRPr lang="en-US" altLang="zh-CN" dirty="0">
              <a:solidFill>
                <a:schemeClr val="tx1"/>
              </a:solidFill>
              <a:latin typeface="Calibri" panose="020F0502020204030204" charset="0"/>
              <a:cs typeface="Calibri" panose="020F0502020204030204" charset="0"/>
            </a:endParaRPr>
          </a:p>
          <a:p>
            <a:pPr>
              <a:lnSpc>
                <a:spcPct val="150000"/>
              </a:lnSpc>
            </a:pPr>
            <a:r>
              <a:rPr lang="en-US" altLang="zh-CN" dirty="0">
                <a:solidFill>
                  <a:schemeClr val="tx1"/>
                </a:solidFill>
                <a:latin typeface="Calibri" panose="020F0502020204030204" charset="0"/>
                <a:cs typeface="Calibri" panose="020F0502020204030204" charset="0"/>
              </a:rPr>
              <a:t>C: Hitch point (</a:t>
            </a:r>
            <a:r>
              <a:rPr lang="zh-CN" altLang="en-US" kern="100" dirty="0">
                <a:solidFill>
                  <a:schemeClr val="tx1"/>
                </a:solidFill>
                <a:latin typeface="Calibri" panose="020F0502020204030204" charset="0"/>
                <a:ea typeface="微软雅黑" panose="020B0503020204020204" pitchFamily="34" charset="-122"/>
                <a:cs typeface="Calibri" panose="020F0502020204030204" charset="0"/>
              </a:rPr>
              <a:t>The distance from hitch point to implement, </a:t>
            </a:r>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just keep the</a:t>
            </a:r>
            <a:r>
              <a:rPr lang="zh-CN" altLang="en-US" kern="100" dirty="0">
                <a:solidFill>
                  <a:schemeClr val="tx1"/>
                </a:solidFill>
                <a:latin typeface="Calibri" panose="020F0502020204030204" charset="0"/>
                <a:ea typeface="微软雅黑" panose="020B0503020204020204" pitchFamily="34" charset="-122"/>
                <a:cs typeface="Calibri" panose="020F0502020204030204" charset="0"/>
              </a:rPr>
              <a:t> default value  0 </a:t>
            </a:r>
            <a:r>
              <a:rPr lang="en-US" altLang="zh-CN" dirty="0">
                <a:solidFill>
                  <a:schemeClr val="tx1"/>
                </a:solidFill>
                <a:latin typeface="Calibri" panose="020F0502020204030204" charset="0"/>
                <a:cs typeface="Calibri" panose="020F0502020204030204" charset="0"/>
              </a:rPr>
              <a:t>)</a:t>
            </a:r>
            <a:endParaRPr lang="en-US" altLang="zh-CN" dirty="0">
              <a:solidFill>
                <a:schemeClr val="tx1"/>
              </a:solidFill>
              <a:latin typeface="Calibri" panose="020F0502020204030204" charset="0"/>
              <a:cs typeface="Calibri" panose="020F0502020204030204" charset="0"/>
            </a:endParaRPr>
          </a:p>
          <a:p>
            <a:pPr>
              <a:lnSpc>
                <a:spcPct val="150000"/>
              </a:lnSpc>
            </a:pPr>
            <a:endParaRPr lang="en-US" altLang="zh-CN" dirty="0">
              <a:solidFill>
                <a:schemeClr val="tx1"/>
              </a:solidFill>
              <a:latin typeface="Calibri" panose="020F0502020204030204" charset="0"/>
              <a:cs typeface="Calibri" panose="020F0502020204030204" charset="0"/>
            </a:endParaRPr>
          </a:p>
          <a:p>
            <a:pPr>
              <a:lnSpc>
                <a:spcPct val="150000"/>
              </a:lnSpc>
            </a:pPr>
            <a:r>
              <a:rPr lang="en-US" altLang="zh-CN" dirty="0">
                <a:solidFill>
                  <a:schemeClr val="tx1"/>
                </a:solidFill>
                <a:latin typeface="Calibri" panose="020F0502020204030204" charset="0"/>
                <a:cs typeface="Calibri" panose="020F0502020204030204" charset="0"/>
              </a:rPr>
              <a:t>D: Implement center offset </a:t>
            </a:r>
            <a:endParaRPr lang="en-US" altLang="zh-CN" dirty="0">
              <a:solidFill>
                <a:schemeClr val="tx1"/>
              </a:solidFill>
              <a:latin typeface="Calibri" panose="020F0502020204030204" charset="0"/>
              <a:cs typeface="Calibri" panose="020F0502020204030204" charset="0"/>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6277610" y="2067560"/>
            <a:ext cx="5400000" cy="2924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64516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IMPLEMENTS</a:t>
            </a:r>
            <a:endParaRPr lang="zh-CN" altLang="en-US"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sp>
        <p:nvSpPr>
          <p:cNvPr id="7" name="TextBox 13"/>
          <p:cNvSpPr txBox="1"/>
          <p:nvPr>
            <p:custDataLst>
              <p:tags r:id="rId5"/>
            </p:custDataLst>
          </p:nvPr>
        </p:nvSpPr>
        <p:spPr>
          <a:xfrm>
            <a:off x="727075" y="1838960"/>
            <a:ext cx="58915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IMPLEMENT ROW SPACING AUTO ADJUSTMENT</a:t>
            </a:r>
            <a:endParaRPr lang="en-US" altLang="zh-CN" b="1" dirty="0">
              <a:solidFill>
                <a:schemeClr val="tx1"/>
              </a:solidFill>
              <a:cs typeface="Aharoni" panose="02010803020104030203" pitchFamily="2" charset="-79"/>
              <a:sym typeface="+mn-ea"/>
            </a:endParaRPr>
          </a:p>
        </p:txBody>
      </p:sp>
      <p:sp>
        <p:nvSpPr>
          <p:cNvPr id="3" name="文本框 2"/>
          <p:cNvSpPr txBox="1"/>
          <p:nvPr>
            <p:custDataLst>
              <p:tags r:id="rId6"/>
            </p:custDataLst>
          </p:nvPr>
        </p:nvSpPr>
        <p:spPr>
          <a:xfrm>
            <a:off x="727075" y="2328545"/>
            <a:ext cx="4415790" cy="3832225"/>
          </a:xfrm>
          <a:prstGeom prst="rect">
            <a:avLst/>
          </a:prstGeom>
          <a:noFill/>
        </p:spPr>
        <p:txBody>
          <a:bodyPr wrap="square" rtlCol="0">
            <a:noAutofit/>
          </a:bodyPr>
          <a:p>
            <a:pPr>
              <a:lnSpc>
                <a:spcPct val="150000"/>
              </a:lnSpc>
            </a:pPr>
            <a:r>
              <a:rPr lang="en-US" altLang="zh-CN" b="1" dirty="0">
                <a:latin typeface="Calibri" panose="020F0502020204030204" charset="0"/>
                <a:cs typeface="Calibri" panose="020F0502020204030204" charset="0"/>
              </a:rPr>
              <a:t>Auto calculation</a:t>
            </a:r>
            <a:endParaRPr lang="en-US" altLang="zh-CN" b="1" dirty="0">
              <a:latin typeface="Calibri" panose="020F0502020204030204" charset="0"/>
              <a:cs typeface="Calibri" panose="020F0502020204030204" charset="0"/>
            </a:endParaRPr>
          </a:p>
          <a:p>
            <a:pPr>
              <a:lnSpc>
                <a:spcPct val="150000"/>
              </a:lnSpc>
            </a:pPr>
            <a:r>
              <a:rPr lang="en-US" altLang="zh-CN" dirty="0">
                <a:latin typeface="Calibri" panose="020F0502020204030204" charset="0"/>
                <a:cs typeface="Calibri" panose="020F0502020204030204" charset="0"/>
              </a:rPr>
              <a:t>If there is the row spacing issue with skip or overlap, it is necessary to click </a:t>
            </a:r>
            <a:r>
              <a:rPr lang="en-US" altLang="zh-CN" b="1" dirty="0">
                <a:latin typeface="Calibri" panose="020F0502020204030204" charset="0"/>
                <a:cs typeface="Calibri" panose="020F0502020204030204" charset="0"/>
              </a:rPr>
              <a:t>[Calculate]</a:t>
            </a:r>
            <a:r>
              <a:rPr lang="en-US" altLang="zh-CN" dirty="0">
                <a:latin typeface="Calibri" panose="020F0502020204030204" charset="0"/>
                <a:cs typeface="Calibri" panose="020F0502020204030204" charset="0"/>
              </a:rPr>
              <a:t> to make offset calculation.</a:t>
            </a:r>
            <a:endParaRPr lang="en-US" altLang="zh-CN" dirty="0">
              <a:latin typeface="Calibri" panose="020F0502020204030204" charset="0"/>
              <a:cs typeface="Calibri" panose="020F0502020204030204" charset="0"/>
            </a:endParaRPr>
          </a:p>
          <a:p>
            <a:pPr>
              <a:lnSpc>
                <a:spcPct val="150000"/>
              </a:lnSpc>
              <a:spcBef>
                <a:spcPts val="600"/>
              </a:spcBef>
              <a:spcAft>
                <a:spcPts val="600"/>
              </a:spcAft>
            </a:pPr>
            <a:r>
              <a:rPr lang="en-US" altLang="zh-CN" dirty="0">
                <a:latin typeface="Calibri" panose="020F0502020204030204" charset="0"/>
                <a:cs typeface="Calibri" panose="020F0502020204030204" charset="0"/>
              </a:rPr>
              <a:t>There are two methods to choose, then follow the instruction.</a:t>
            </a:r>
            <a:endParaRPr lang="en-US" altLang="zh-CN" dirty="0">
              <a:latin typeface="Calibri" panose="020F0502020204030204" charset="0"/>
              <a:cs typeface="Calibri" panose="020F0502020204030204" charset="0"/>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6277610" y="1975485"/>
            <a:ext cx="5400000" cy="2906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FIELDS </a:t>
            </a:r>
            <a:endParaRPr lang="zh-CN" altLang="en-US" dirty="0">
              <a:latin typeface="Arial" panose="020B0604020202020204" pitchFamily="34" charset="0"/>
              <a:cs typeface="Arial" panose="020B0604020202020204" pitchFamily="34" charset="0"/>
            </a:endParaRPr>
          </a:p>
        </p:txBody>
      </p:sp>
      <p:sp>
        <p:nvSpPr>
          <p:cNvPr id="3" name="文本框 2"/>
          <p:cNvSpPr txBox="1"/>
          <p:nvPr>
            <p:custDataLst>
              <p:tags r:id="rId5"/>
            </p:custDataLst>
          </p:nvPr>
        </p:nvSpPr>
        <p:spPr>
          <a:xfrm>
            <a:off x="697865" y="2372995"/>
            <a:ext cx="4415790" cy="2429510"/>
          </a:xfrm>
          <a:prstGeom prst="rect">
            <a:avLst/>
          </a:prstGeom>
          <a:noFill/>
        </p:spPr>
        <p:txBody>
          <a:bodyPr wrap="square" rtlCol="0">
            <a:noAutofit/>
          </a:bodyPr>
          <a:p>
            <a:pPr>
              <a:lnSpc>
                <a:spcPct val="150000"/>
              </a:lnSpc>
            </a:pPr>
            <a:endParaRPr lang="en-US" altLang="zh-CN" sz="1600" b="1" dirty="0"/>
          </a:p>
          <a:p>
            <a:pPr>
              <a:lnSpc>
                <a:spcPct val="150000"/>
              </a:lnSpc>
            </a:pPr>
            <a:endParaRPr lang="en-US" altLang="zh-CN" sz="1600" b="1" dirty="0"/>
          </a:p>
          <a:p>
            <a:pPr lvl="0" defTabSz="609600">
              <a:defRPr/>
            </a:pPr>
            <a:r>
              <a:rPr lang="en-US" altLang="zh-CN" b="1" kern="100" dirty="0">
                <a:solidFill>
                  <a:schemeClr val="tx1"/>
                </a:solidFill>
                <a:latin typeface="Calibri" panose="020F0502020204030204" charset="0"/>
                <a:ea typeface="微软雅黑" panose="020B0503020204020204" pitchFamily="34" charset="-122"/>
                <a:sym typeface="+mn-ea"/>
              </a:rPr>
              <a:t>Info:</a:t>
            </a:r>
            <a:endParaRPr lang="en-US" altLang="zh-CN" b="1" kern="100" dirty="0">
              <a:solidFill>
                <a:schemeClr val="tx1"/>
              </a:solidFill>
              <a:latin typeface="Calibri" panose="020F0502020204030204" charset="0"/>
              <a:ea typeface="微软雅黑" panose="020B0503020204020204" pitchFamily="34" charset="-122"/>
              <a:sym typeface="+mn-ea"/>
            </a:endParaRPr>
          </a:p>
          <a:p>
            <a:pPr lvl="0" defTabSz="609600">
              <a:defRPr/>
            </a:pPr>
            <a:r>
              <a:rPr lang="en-US" altLang="zh-CN" kern="100" dirty="0">
                <a:solidFill>
                  <a:schemeClr val="tx1"/>
                </a:solidFill>
                <a:latin typeface="Calibri" panose="020F0502020204030204" charset="0"/>
                <a:ea typeface="微软雅黑" panose="020B0503020204020204" pitchFamily="34" charset="-122"/>
                <a:sym typeface="+mn-ea"/>
              </a:rPr>
              <a:t>a. Manage/new fields or view fields details on this interface.</a:t>
            </a: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r>
              <a:rPr lang="en-US" altLang="zh-CN" kern="100" dirty="0">
                <a:solidFill>
                  <a:schemeClr val="tx1"/>
                </a:solidFill>
                <a:latin typeface="Calibri" panose="020F0502020204030204" charset="0"/>
                <a:ea typeface="微软雅黑" panose="020B0503020204020204" pitchFamily="34" charset="-122"/>
                <a:sym typeface="+mn-ea"/>
              </a:rPr>
              <a:t>b. Supports to export fields</a:t>
            </a:r>
            <a:endParaRPr lang="en-US" altLang="zh-CN" kern="100" dirty="0">
              <a:solidFill>
                <a:schemeClr val="tx1"/>
              </a:solidFill>
              <a:latin typeface="Calibri" panose="020F0502020204030204" charset="0"/>
              <a:ea typeface="微软雅黑" panose="020B0503020204020204" pitchFamily="34" charset="-122"/>
              <a:sym typeface="+mn-ea"/>
            </a:endParaRPr>
          </a:p>
        </p:txBody>
      </p:sp>
      <p:sp>
        <p:nvSpPr>
          <p:cNvPr id="4" name="文本框 3"/>
          <p:cNvSpPr txBox="1"/>
          <p:nvPr>
            <p:custDataLst>
              <p:tags r:id="rId6"/>
            </p:custDataLst>
          </p:nvPr>
        </p:nvSpPr>
        <p:spPr>
          <a:xfrm>
            <a:off x="727075" y="2310765"/>
            <a:ext cx="4659630" cy="597535"/>
          </a:xfrm>
          <a:prstGeom prst="rect">
            <a:avLst/>
          </a:prstGeom>
          <a:noFill/>
        </p:spPr>
        <p:txBody>
          <a:bodyPr wrap="square">
            <a:no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Go to </a:t>
            </a:r>
            <a:r>
              <a:rPr lang="en-US" altLang="zh-CN" b="1" kern="100" dirty="0">
                <a:solidFill>
                  <a:schemeClr val="tx1"/>
                </a:solidFill>
                <a:latin typeface="Calibri" panose="020F0502020204030204" charset="0"/>
                <a:ea typeface="微软雅黑" panose="020B0503020204020204" pitchFamily="34" charset="-122"/>
              </a:rPr>
              <a:t>[Field]---[New] </a:t>
            </a:r>
            <a:r>
              <a:rPr lang="en-US" altLang="zh-CN" kern="100" dirty="0">
                <a:solidFill>
                  <a:schemeClr val="tx1"/>
                </a:solidFill>
                <a:latin typeface="Calibri" panose="020F0502020204030204" charset="0"/>
                <a:ea typeface="微软雅黑" panose="020B0503020204020204" pitchFamily="34" charset="-122"/>
              </a:rPr>
              <a:t>to create a new field</a:t>
            </a: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sym typeface="+mn-ea"/>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sym typeface="+mn-ea"/>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sym typeface="+mn-ea"/>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7293610" y="1365250"/>
            <a:ext cx="3600000" cy="1942118"/>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7293610" y="3715385"/>
            <a:ext cx="3600000" cy="1939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GUIDELINES </a:t>
            </a:r>
            <a:endParaRPr lang="zh-CN" altLang="en-US" dirty="0">
              <a:latin typeface="Arial" panose="020B0604020202020204" pitchFamily="34" charset="0"/>
              <a:cs typeface="Arial" panose="020B0604020202020204" pitchFamily="34" charset="0"/>
            </a:endParaRPr>
          </a:p>
        </p:txBody>
      </p:sp>
      <p:sp>
        <p:nvSpPr>
          <p:cNvPr id="7" name="文本框 6"/>
          <p:cNvSpPr txBox="1"/>
          <p:nvPr>
            <p:custDataLst>
              <p:tags r:id="rId5"/>
            </p:custDataLst>
          </p:nvPr>
        </p:nvSpPr>
        <p:spPr>
          <a:xfrm>
            <a:off x="697865" y="3030220"/>
            <a:ext cx="4659630" cy="1954530"/>
          </a:xfrm>
          <a:prstGeom prst="rect">
            <a:avLst/>
          </a:prstGeom>
          <a:noFill/>
        </p:spPr>
        <p:txBody>
          <a:bodyPr wrap="square">
            <a:no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Go to </a:t>
            </a:r>
            <a:r>
              <a:rPr lang="en-US" altLang="zh-CN" b="1" kern="100" dirty="0">
                <a:solidFill>
                  <a:schemeClr val="tx1"/>
                </a:solidFill>
                <a:latin typeface="Calibri" panose="020F0502020204030204" charset="0"/>
                <a:ea typeface="微软雅黑" panose="020B0503020204020204" pitchFamily="34" charset="-122"/>
              </a:rPr>
              <a:t>[Field]---[New] </a:t>
            </a:r>
            <a:r>
              <a:rPr lang="en-US" altLang="zh-CN" kern="100" dirty="0">
                <a:solidFill>
                  <a:schemeClr val="tx1"/>
                </a:solidFill>
                <a:latin typeface="Calibri" panose="020F0502020204030204" charset="0"/>
                <a:ea typeface="微软雅黑" panose="020B0503020204020204" pitchFamily="34" charset="-122"/>
              </a:rPr>
              <a:t>to create a new field</a:t>
            </a: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sym typeface="+mn-ea"/>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sym typeface="+mn-ea"/>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sym typeface="+mn-ea"/>
            </a:endParaRPr>
          </a:p>
          <a:p>
            <a:pPr lvl="0" defTabSz="609600">
              <a:defRPr/>
            </a:pPr>
            <a:endParaRPr lang="en-US" altLang="zh-CN" sz="1600" kern="100" dirty="0">
              <a:solidFill>
                <a:srgbClr val="737572"/>
              </a:solidFill>
              <a:latin typeface="Calibri" panose="020F0502020204030204" charset="0"/>
              <a:ea typeface="微软雅黑" panose="020B0503020204020204" pitchFamily="34" charset="-122"/>
            </a:endParaRPr>
          </a:p>
        </p:txBody>
      </p:sp>
      <p:sp>
        <p:nvSpPr>
          <p:cNvPr id="4" name="页脚占位符 3"/>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289685"/>
            <a:ext cx="3600000" cy="1943114"/>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630930"/>
            <a:ext cx="3600000" cy="19512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6" name="Picture 5" descr="A picture containing text, monitor, kitchen appliance&#10;&#10;Description automatically generated"/>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4" name="TextBox 9"/>
          <p:cNvSpPr txBox="1"/>
          <p:nvPr>
            <p:custDataLst>
              <p:tags r:id="rId4"/>
            </p:custDataLst>
          </p:nvPr>
        </p:nvSpPr>
        <p:spPr>
          <a:xfrm>
            <a:off x="1504143" y="3044663"/>
            <a:ext cx="9180587" cy="768350"/>
          </a:xfrm>
          <a:prstGeom prst="rect">
            <a:avLst/>
          </a:prstGeom>
          <a:noFill/>
        </p:spPr>
        <p:txBody>
          <a:bodyPr wrap="square" rtlCol="0">
            <a:spAutoFit/>
          </a:bodyPr>
          <a:p>
            <a:pPr marL="0" marR="0" lvl="0" indent="0" algn="ctr" defTabSz="609600" rtl="0" eaLnBrk="1" fontAlgn="auto" latinLnBrk="0" hangingPunct="1">
              <a:lnSpc>
                <a:spcPct val="100000"/>
              </a:lnSpc>
              <a:spcBef>
                <a:spcPts val="0"/>
              </a:spcBef>
              <a:spcAft>
                <a:spcPts val="0"/>
              </a:spcAft>
              <a:buClrTx/>
              <a:buSzTx/>
              <a:buFontTx/>
              <a:buNone/>
              <a:defRPr/>
            </a:pPr>
            <a:r>
              <a:rPr lang="en-US" altLang="zh-CN" sz="4400" b="1" dirty="0">
                <a:solidFill>
                  <a:schemeClr val="bg1"/>
                </a:solidFill>
                <a:cs typeface="Arial" panose="020B0604020202020204" pitchFamily="34" charset="0"/>
              </a:rPr>
              <a:t>3. NEW FEATURES</a:t>
            </a:r>
            <a:endParaRPr kumimoji="0" lang="en-US" altLang="zh-CN" sz="4400" b="1" i="0" u="none" strike="noStrike" kern="1200" cap="none" spc="0" normalizeH="0" baseline="0" noProof="0" dirty="0">
              <a:ln>
                <a:noFill/>
              </a:ln>
              <a:solidFill>
                <a:schemeClr val="bg1"/>
              </a:solidFill>
              <a:effectLst/>
              <a:uLnTx/>
              <a:uFillTx/>
              <a:latin typeface="Arial" panose="020B0604020202020204"/>
              <a:ea typeface="黑体" panose="02010609060101010101" charset="-122"/>
              <a:cs typeface="Arial" panose="020B0604020202020204" pitchFamily="34" charset="0"/>
            </a:endParaRPr>
          </a:p>
        </p:txBody>
      </p:sp>
      <p:sp>
        <p:nvSpPr>
          <p:cNvPr id="3" name="页脚占位符 2"/>
          <p:cNvSpPr>
            <a:spLocks noGrp="1"/>
          </p:cNvSpPr>
          <p:nvPr>
            <p:ph type="ftr" sz="quarter" idx="11"/>
          </p:nvPr>
        </p:nvSpPr>
        <p:spPr/>
        <p:txBody>
          <a:bodyPr/>
          <a:p>
            <a:r>
              <a:rPr lang="zh-CN" altLang="en-US"/>
              <a:t>EASY TO FIX</a:t>
            </a: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CLOUD SERVICES  </a:t>
            </a:r>
            <a:endParaRPr lang="zh-CN" altLang="en-US"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CLOUD SERVICES</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CLOUD SERVICES</a:t>
            </a:r>
            <a:r>
              <a:rPr lang="en-US" altLang="zh-CN" dirty="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727075" y="2604135"/>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Register &amp; Login in ESNAV5.0 </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8" name="文本框 7"/>
          <p:cNvSpPr txBox="1"/>
          <p:nvPr>
            <p:custDataLst>
              <p:tags r:id="rId6"/>
            </p:custDataLst>
          </p:nvPr>
        </p:nvSpPr>
        <p:spPr>
          <a:xfrm>
            <a:off x="727075" y="3154680"/>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Login in PC webpage</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Check the real-time tractor lcoation</a:t>
            </a:r>
            <a:r>
              <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rPr>
              <a:t> </a:t>
            </a:r>
            <a:endPar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sp>
        <p:nvSpPr>
          <p:cNvPr id="9" name="文本框 8"/>
          <p:cNvSpPr txBox="1"/>
          <p:nvPr>
            <p:custDataLst>
              <p:tags r:id="rId7"/>
            </p:custDataLst>
          </p:nvPr>
        </p:nvSpPr>
        <p:spPr>
          <a:xfrm>
            <a:off x="727075" y="4201160"/>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3. Create a new field</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4. Send it to the terminal</a:t>
            </a:r>
            <a:r>
              <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rPr>
              <a:t> </a:t>
            </a:r>
            <a:endPar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10" name="图片 9"/>
          <p:cNvPicPr>
            <a:picLocks noChangeAspect="1"/>
          </p:cNvPicPr>
          <p:nvPr>
            <p:custDataLst>
              <p:tags r:id="rId8"/>
            </p:custDataLst>
          </p:nvPr>
        </p:nvPicPr>
        <p:blipFill>
          <a:blip r:embed="rId9"/>
          <a:stretch>
            <a:fillRect/>
          </a:stretch>
        </p:blipFill>
        <p:spPr>
          <a:xfrm>
            <a:off x="7293610" y="819150"/>
            <a:ext cx="3600000" cy="1940729"/>
          </a:xfrm>
          <a:prstGeom prst="rect">
            <a:avLst/>
          </a:prstGeom>
        </p:spPr>
      </p:pic>
      <p:pic>
        <p:nvPicPr>
          <p:cNvPr id="3" name="图片 2"/>
          <p:cNvPicPr>
            <a:picLocks noChangeAspect="1"/>
          </p:cNvPicPr>
          <p:nvPr>
            <p:custDataLst>
              <p:tags r:id="rId10"/>
            </p:custDataLst>
          </p:nvPr>
        </p:nvPicPr>
        <p:blipFill>
          <a:blip r:embed="rId11"/>
          <a:stretch>
            <a:fillRect/>
          </a:stretch>
        </p:blipFill>
        <p:spPr>
          <a:xfrm>
            <a:off x="7293610" y="2604135"/>
            <a:ext cx="3600000" cy="1967238"/>
          </a:xfrm>
          <a:prstGeom prst="rect">
            <a:avLst/>
          </a:prstGeom>
        </p:spPr>
      </p:pic>
      <p:pic>
        <p:nvPicPr>
          <p:cNvPr id="11" name="图片 10"/>
          <p:cNvPicPr>
            <a:picLocks noChangeAspect="1"/>
          </p:cNvPicPr>
          <p:nvPr>
            <p:custDataLst>
              <p:tags r:id="rId12"/>
            </p:custDataLst>
          </p:nvPr>
        </p:nvPicPr>
        <p:blipFill>
          <a:blip r:embed="rId13"/>
          <a:stretch>
            <a:fillRect/>
          </a:stretch>
        </p:blipFill>
        <p:spPr>
          <a:xfrm>
            <a:off x="7293610" y="4373880"/>
            <a:ext cx="3600000" cy="2025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CLOUD SERVICES</a:t>
            </a:r>
            <a:r>
              <a:rPr lang="en-US" altLang="zh-CN" dirty="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727075" y="2621915"/>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Register &amp; Login in ESNAV5.0 </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8" name="文本框 7"/>
          <p:cNvSpPr txBox="1"/>
          <p:nvPr>
            <p:custDataLst>
              <p:tags r:id="rId6"/>
            </p:custDataLst>
          </p:nvPr>
        </p:nvSpPr>
        <p:spPr>
          <a:xfrm>
            <a:off x="727075" y="3204845"/>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Login in PC webpage</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Check the real-time tractor lcoation</a:t>
            </a:r>
            <a:r>
              <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rPr>
              <a:t> </a:t>
            </a:r>
            <a:endPar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sp>
        <p:nvSpPr>
          <p:cNvPr id="9" name="文本框 8"/>
          <p:cNvSpPr txBox="1"/>
          <p:nvPr>
            <p:custDataLst>
              <p:tags r:id="rId7"/>
            </p:custDataLst>
          </p:nvPr>
        </p:nvSpPr>
        <p:spPr>
          <a:xfrm>
            <a:off x="727075" y="4265295"/>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3. Create a new field</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4. Send it to the terminal</a:t>
            </a:r>
            <a:r>
              <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rPr>
              <a:t> </a:t>
            </a:r>
            <a:endPar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11" name="图片 10"/>
          <p:cNvPicPr>
            <a:picLocks noChangeAspect="1"/>
          </p:cNvPicPr>
          <p:nvPr>
            <p:custDataLst>
              <p:tags r:id="rId8"/>
            </p:custDataLst>
          </p:nvPr>
        </p:nvPicPr>
        <p:blipFill>
          <a:blip r:embed="rId9"/>
          <a:stretch>
            <a:fillRect/>
          </a:stretch>
        </p:blipFill>
        <p:spPr>
          <a:xfrm>
            <a:off x="7293610" y="1503680"/>
            <a:ext cx="3600000" cy="1701425"/>
          </a:xfrm>
          <a:prstGeom prst="rect">
            <a:avLst/>
          </a:prstGeom>
        </p:spPr>
      </p:pic>
      <p:pic>
        <p:nvPicPr>
          <p:cNvPr id="13" name="图片 12"/>
          <p:cNvPicPr>
            <a:picLocks noChangeAspect="1"/>
          </p:cNvPicPr>
          <p:nvPr>
            <p:custDataLst>
              <p:tags r:id="rId10"/>
            </p:custDataLst>
          </p:nvPr>
        </p:nvPicPr>
        <p:blipFill>
          <a:blip r:embed="rId11"/>
          <a:stretch>
            <a:fillRect/>
          </a:stretch>
        </p:blipFill>
        <p:spPr>
          <a:xfrm>
            <a:off x="7312025" y="3604895"/>
            <a:ext cx="3600000" cy="1669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DATA TRANSFER</a:t>
            </a:r>
            <a:endParaRPr lang="en-US" altLang="zh-CN"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DATA TRANSFER</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DATA TRANSFER</a:t>
            </a:r>
            <a:endParaRPr lang="zh-CN" altLang="en-US" dirty="0">
              <a:latin typeface="Arial" panose="020B0604020202020204" pitchFamily="34" charset="0"/>
              <a:cs typeface="Arial" panose="020B0604020202020204" pitchFamily="34" charset="0"/>
            </a:endParaRPr>
          </a:p>
        </p:txBody>
      </p:sp>
      <p:sp>
        <p:nvSpPr>
          <p:cNvPr id="3" name="文本框 2"/>
          <p:cNvSpPr txBox="1"/>
          <p:nvPr/>
        </p:nvSpPr>
        <p:spPr>
          <a:xfrm>
            <a:off x="727075" y="2829560"/>
            <a:ext cx="6096000" cy="1198880"/>
          </a:xfrm>
          <a:prstGeom prst="rect">
            <a:avLst/>
          </a:prstGeom>
          <a:noFill/>
        </p:spPr>
        <p:txBody>
          <a:bodyPr wrap="square" rtlCol="0" anchor="t">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Calibri" panose="020F0502020204030204"/>
                <a:ea typeface="宋体" panose="02010600030101010101" pitchFamily="2" charset="-122"/>
                <a:sym typeface="+mn-ea"/>
              </a:rPr>
              <a:t>Import file data</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Calibri" panose="020F0502020204030204"/>
                <a:ea typeface="宋体" panose="02010600030101010101" pitchFamily="2" charset="-122"/>
                <a:sym typeface="+mn-ea"/>
              </a:rPr>
              <a:t>Import by share code</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Calibri" panose="020F0502020204030204"/>
                <a:ea typeface="宋体" panose="02010600030101010101" pitchFamily="2" charset="-122"/>
                <a:sym typeface="+mn-ea"/>
              </a:rPr>
              <a:t>Export file data</a:t>
            </a:r>
            <a:br>
              <a:rPr lang="en-US" altLang="zh-CN" noProof="0" dirty="0">
                <a:ln>
                  <a:noFill/>
                </a:ln>
                <a:solidFill>
                  <a:schemeClr val="tx1"/>
                </a:solidFill>
                <a:effectLst/>
                <a:uLnTx/>
                <a:uFillTx/>
                <a:latin typeface="Calibri" panose="020F0502020204030204"/>
                <a:ea typeface="宋体" panose="02010600030101010101" pitchFamily="2" charset="-122"/>
                <a:sym typeface="+mn-ea"/>
              </a:rPr>
            </a:br>
            <a:r>
              <a:rPr lang="en-US" altLang="zh-CN" noProof="0" dirty="0">
                <a:ln>
                  <a:noFill/>
                </a:ln>
                <a:solidFill>
                  <a:schemeClr val="tx1"/>
                </a:solidFill>
                <a:effectLst/>
                <a:uLnTx/>
                <a:uFillTx/>
                <a:latin typeface="Calibri" panose="020F0502020204030204"/>
                <a:ea typeface="宋体" panose="02010600030101010101" pitchFamily="2" charset="-122"/>
                <a:sym typeface="+mn-ea"/>
              </a:rPr>
              <a:t>Export by share code</a:t>
            </a:r>
            <a:endParaRPr lang="en-US" altLang="zh-CN" noProof="0" dirty="0">
              <a:ln>
                <a:noFill/>
              </a:ln>
              <a:solidFill>
                <a:schemeClr val="tx1"/>
              </a:solidFill>
              <a:effectLst/>
              <a:uLnTx/>
              <a:uFillTx/>
              <a:latin typeface="Calibri" panose="020F0502020204030204"/>
              <a:ea typeface="宋体" panose="02010600030101010101" pitchFamily="2" charset="-122"/>
              <a:sym typeface="+mn-ea"/>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5"/>
            </p:custDataLst>
          </p:nvPr>
        </p:nvPicPr>
        <p:blipFill>
          <a:blip r:embed="rId6"/>
          <a:stretch>
            <a:fillRect/>
          </a:stretch>
        </p:blipFill>
        <p:spPr>
          <a:xfrm>
            <a:off x="7296150" y="1482090"/>
            <a:ext cx="3600000" cy="1946954"/>
          </a:xfrm>
          <a:prstGeom prst="rect">
            <a:avLst/>
          </a:prstGeom>
        </p:spPr>
      </p:pic>
      <p:pic>
        <p:nvPicPr>
          <p:cNvPr id="9" name="图片 8"/>
          <p:cNvPicPr>
            <a:picLocks noChangeAspect="1"/>
          </p:cNvPicPr>
          <p:nvPr>
            <p:custDataLst>
              <p:tags r:id="rId7"/>
            </p:custDataLst>
          </p:nvPr>
        </p:nvPicPr>
        <p:blipFill>
          <a:blip r:embed="rId8"/>
          <a:stretch>
            <a:fillRect/>
          </a:stretch>
        </p:blipFill>
        <p:spPr>
          <a:xfrm>
            <a:off x="7296150" y="3750945"/>
            <a:ext cx="3600000" cy="1937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0" name="TextBox 9"/>
          <p:cNvSpPr txBox="1"/>
          <p:nvPr>
            <p:custDataLst>
              <p:tags r:id="rId2"/>
            </p:custDataLst>
          </p:nvPr>
        </p:nvSpPr>
        <p:spPr>
          <a:xfrm>
            <a:off x="3294108" y="3044571"/>
            <a:ext cx="5415824" cy="768350"/>
          </a:xfrm>
          <a:prstGeom prst="rect">
            <a:avLst/>
          </a:prstGeom>
          <a:noFill/>
        </p:spPr>
        <p:txBody>
          <a:bodyPr wrap="square" rtlCol="0">
            <a:spAutoFit/>
          </a:bodyPr>
          <a:p>
            <a:r>
              <a:rPr lang="en-US" altLang="zh-CN" sz="4400" b="1" dirty="0">
                <a:solidFill>
                  <a:schemeClr val="bg1"/>
                </a:solidFill>
                <a:cs typeface="Arial" panose="020B0604020202020204" pitchFamily="34" charset="0"/>
              </a:rPr>
              <a:t>1.MAIN INTERFACE</a:t>
            </a:r>
            <a:endParaRPr lang="en-US" altLang="zh-CN" sz="4400" b="1" dirty="0">
              <a:solidFill>
                <a:schemeClr val="bg1"/>
              </a:solidFill>
              <a:cs typeface="Arial" panose="020B0604020202020204" pitchFamily="34" charset="0"/>
            </a:endParaRPr>
          </a:p>
        </p:txBody>
      </p:sp>
      <p:pic>
        <p:nvPicPr>
          <p:cNvPr id="6" name="Picture 5" descr="A picture containing text, monitor, kitchen appliance&#10;&#10;Description automatically generated"/>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3" name="页脚占位符 2"/>
          <p:cNvSpPr>
            <a:spLocks noGrp="1"/>
          </p:cNvSpPr>
          <p:nvPr>
            <p:ph type="ftr" sz="quarter" idx="11"/>
          </p:nvPr>
        </p:nvSpPr>
        <p:spPr/>
        <p:txBody>
          <a:bodyPr/>
          <a:p>
            <a:r>
              <a:rPr lang="zh-CN" altLang="en-US"/>
              <a:t>EASY TO FIX</a:t>
            </a: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DATA TRANSFER</a:t>
            </a:r>
            <a:endParaRPr lang="zh-CN" altLang="en-US"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727075" y="3081020"/>
            <a:ext cx="4064000" cy="6959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When import/export file, currently SHP and ISOXML file are supported.</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br>
              <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rPr>
            </a:br>
            <a:endPar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478915"/>
            <a:ext cx="3600000" cy="1949959"/>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740785"/>
            <a:ext cx="3600000" cy="1939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AUTO U-TURN</a:t>
            </a:r>
            <a:endParaRPr lang="en-US" altLang="zh-CN"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AUTO U-TURN</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AUTO U-TURN</a:t>
            </a:r>
            <a:endParaRPr lang="zh-CN" altLang="en-US" dirty="0">
              <a:latin typeface="Arial" panose="020B0604020202020204" pitchFamily="34" charset="0"/>
              <a:cs typeface="Arial" panose="020B0604020202020204" pitchFamily="34" charset="0"/>
            </a:endParaRPr>
          </a:p>
        </p:txBody>
      </p:sp>
      <p:sp>
        <p:nvSpPr>
          <p:cNvPr id="3" name="文本框 2"/>
          <p:cNvSpPr txBox="1"/>
          <p:nvPr>
            <p:custDataLst>
              <p:tags r:id="rId5"/>
            </p:custDataLst>
          </p:nvPr>
        </p:nvSpPr>
        <p:spPr>
          <a:xfrm>
            <a:off x="727075" y="1889760"/>
            <a:ext cx="5616575" cy="3400425"/>
          </a:xfrm>
          <a:prstGeom prst="rect">
            <a:avLst/>
          </a:prstGeom>
          <a:noFill/>
        </p:spPr>
        <p:txBody>
          <a:bodyPr wrap="square" rtlCol="0">
            <a:noAutofit/>
          </a:bodyPr>
          <a:p>
            <a:pPr>
              <a:lnSpc>
                <a:spcPct val="150000"/>
              </a:lnSpc>
            </a:pPr>
            <a:r>
              <a:rPr lang="en-US" altLang="zh-CN" b="1" dirty="0">
                <a:solidFill>
                  <a:schemeClr val="tx1"/>
                </a:solidFill>
                <a:latin typeface="Calibri" panose="020F0502020204030204" charset="0"/>
                <a:cs typeface="Calibri" panose="020F0502020204030204" charset="0"/>
              </a:rPr>
              <a:t>Automatic U-turn switch:</a:t>
            </a:r>
            <a:r>
              <a:rPr lang="en-US" altLang="zh-CN" b="1" kern="100" dirty="0">
                <a:solidFill>
                  <a:schemeClr val="tx1"/>
                </a:solidFill>
                <a:effectLst/>
                <a:latin typeface="Calibri" panose="020F0502020204030204" charset="0"/>
                <a:ea typeface="微软雅黑" panose="020B0503020204020204" pitchFamily="34" charset="-122"/>
                <a:cs typeface="Calibri" panose="020F0502020204030204" charset="0"/>
              </a:rPr>
              <a:t> </a:t>
            </a:r>
            <a:r>
              <a:rPr lang="en-US" altLang="zh-CN" kern="100" dirty="0">
                <a:solidFill>
                  <a:schemeClr val="tx1"/>
                </a:solidFill>
                <a:effectLst/>
                <a:latin typeface="Calibri" panose="020F0502020204030204" charset="0"/>
                <a:ea typeface="微软雅黑" panose="020B0503020204020204" pitchFamily="34" charset="-122"/>
                <a:cs typeface="Calibri" panose="020F0502020204030204" charset="0"/>
              </a:rPr>
              <a:t>The option to enable/disable Auto U-turn</a:t>
            </a:r>
            <a:endParaRPr lang="en-US" altLang="zh-CN" kern="100" dirty="0">
              <a:solidFill>
                <a:schemeClr val="tx1"/>
              </a:solidFill>
              <a:effectLst/>
              <a:latin typeface="Calibri" panose="020F0502020204030204" charset="0"/>
              <a:ea typeface="微软雅黑" panose="020B0503020204020204" pitchFamily="34" charset="-122"/>
              <a:cs typeface="Calibri" panose="020F0502020204030204" charset="0"/>
            </a:endParaRPr>
          </a:p>
          <a:p>
            <a:pPr>
              <a:lnSpc>
                <a:spcPct val="150000"/>
              </a:lnSpc>
            </a:pPr>
            <a:endParaRPr lang="en-US" altLang="zh-CN" sz="1600" kern="100" dirty="0">
              <a:solidFill>
                <a:srgbClr val="737572"/>
              </a:solidFill>
              <a:effectLst/>
              <a:latin typeface="Calibri" panose="020F0502020204030204" charset="0"/>
              <a:ea typeface="微软雅黑" panose="020B0503020204020204" pitchFamily="34" charset="-122"/>
              <a:cs typeface="Calibri" panose="020F0502020204030204" charset="0"/>
            </a:endParaRPr>
          </a:p>
          <a:p>
            <a:pPr>
              <a:lnSpc>
                <a:spcPct val="150000"/>
              </a:lnSpc>
            </a:pPr>
            <a:r>
              <a:rPr lang="en-US" altLang="zh-CN" b="1" dirty="0">
                <a:solidFill>
                  <a:schemeClr val="tx1"/>
                </a:solidFill>
                <a:latin typeface="Calibri" panose="020F0502020204030204" charset="0"/>
                <a:cs typeface="Calibri" panose="020F0502020204030204" charset="0"/>
              </a:rPr>
              <a:t>U-Turn type: </a:t>
            </a:r>
            <a:endParaRPr lang="en-US" altLang="zh-CN" b="1" dirty="0">
              <a:solidFill>
                <a:schemeClr val="tx1"/>
              </a:solidFill>
              <a:latin typeface="Calibri" panose="020F0502020204030204" charset="0"/>
              <a:cs typeface="Calibri" panose="020F0502020204030204" charset="0"/>
            </a:endParaRPr>
          </a:p>
          <a:p>
            <a:pPr>
              <a:lnSpc>
                <a:spcPct val="150000"/>
              </a:lnSpc>
            </a:pPr>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AB line U-turn</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pPr>
              <a:lnSpc>
                <a:spcPct val="150000"/>
              </a:lnSpc>
            </a:pPr>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A+ line U-turn</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pPr>
              <a:lnSpc>
                <a:spcPct val="150000"/>
              </a:lnSpc>
            </a:pPr>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Boundary U-turn</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pPr>
              <a:lnSpc>
                <a:spcPct val="150000"/>
              </a:lnSpc>
            </a:pPr>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Headline U-turn</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87895" y="1498600"/>
            <a:ext cx="3600000" cy="1930180"/>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712210"/>
            <a:ext cx="3600000" cy="1926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AUTO U-TURN</a:t>
            </a:r>
            <a:endParaRPr lang="zh-CN" altLang="en-US"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727075" y="2927350"/>
            <a:ext cx="2722245" cy="2471420"/>
          </a:xfrm>
          <a:prstGeom prst="rect">
            <a:avLst/>
          </a:prstGeom>
          <a:noFill/>
        </p:spPr>
        <p:txBody>
          <a:bodyPr wrap="square" rtlCol="0">
            <a:noAutofit/>
          </a:bodyPr>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1. U-shaped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2. Alternate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3. One-way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p:txBody>
      </p:sp>
      <p:sp>
        <p:nvSpPr>
          <p:cNvPr id="8" name="TextBox 13"/>
          <p:cNvSpPr txBox="1"/>
          <p:nvPr>
            <p:custDataLst>
              <p:tags r:id="rId6"/>
            </p:custDataLst>
          </p:nvPr>
        </p:nvSpPr>
        <p:spPr>
          <a:xfrm>
            <a:off x="727075" y="2267585"/>
            <a:ext cx="26149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AB U-TURN</a:t>
            </a:r>
            <a:endParaRPr lang="en-US" altLang="zh-CN" b="1" dirty="0">
              <a:solidFill>
                <a:schemeClr val="tx1"/>
              </a:solidFill>
              <a:cs typeface="Aharoni" panose="02010803020104030203" pitchFamily="2" charset="-79"/>
              <a:sym typeface="+mn-ea"/>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11" name="图片 10"/>
          <p:cNvPicPr>
            <a:picLocks noChangeAspect="1"/>
          </p:cNvPicPr>
          <p:nvPr>
            <p:custDataLst>
              <p:tags r:id="rId7"/>
            </p:custDataLst>
          </p:nvPr>
        </p:nvPicPr>
        <p:blipFill>
          <a:blip r:embed="rId8"/>
          <a:stretch>
            <a:fillRect/>
          </a:stretch>
        </p:blipFill>
        <p:spPr>
          <a:xfrm>
            <a:off x="4134485" y="1242060"/>
            <a:ext cx="3600000" cy="1934683"/>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4134485" y="3599815"/>
            <a:ext cx="3600000" cy="1941138"/>
          </a:xfrm>
          <a:prstGeom prst="rect">
            <a:avLst/>
          </a:prstGeom>
        </p:spPr>
      </p:pic>
      <p:pic>
        <p:nvPicPr>
          <p:cNvPr id="14" name="图片 13"/>
          <p:cNvPicPr>
            <a:picLocks noChangeAspect="1"/>
          </p:cNvPicPr>
          <p:nvPr>
            <p:custDataLst>
              <p:tags r:id="rId11"/>
            </p:custDataLst>
          </p:nvPr>
        </p:nvPicPr>
        <p:blipFill>
          <a:blip r:embed="rId12"/>
          <a:stretch>
            <a:fillRect/>
          </a:stretch>
        </p:blipFill>
        <p:spPr>
          <a:xfrm>
            <a:off x="8419465" y="1423670"/>
            <a:ext cx="3281680" cy="989330"/>
          </a:xfrm>
          <a:prstGeom prst="rect">
            <a:avLst/>
          </a:prstGeom>
          <a:ln>
            <a:solidFill>
              <a:schemeClr val="bg1">
                <a:lumMod val="85000"/>
              </a:schemeClr>
            </a:solidFill>
          </a:ln>
        </p:spPr>
      </p:pic>
      <p:pic>
        <p:nvPicPr>
          <p:cNvPr id="17" name="图片 16"/>
          <p:cNvPicPr>
            <a:picLocks noChangeAspect="1"/>
          </p:cNvPicPr>
          <p:nvPr>
            <p:custDataLst>
              <p:tags r:id="rId13"/>
            </p:custDataLst>
          </p:nvPr>
        </p:nvPicPr>
        <p:blipFill>
          <a:blip r:embed="rId14"/>
          <a:stretch>
            <a:fillRect/>
          </a:stretch>
        </p:blipFill>
        <p:spPr>
          <a:xfrm>
            <a:off x="8419465" y="3082290"/>
            <a:ext cx="3281680" cy="915035"/>
          </a:xfrm>
          <a:prstGeom prst="rect">
            <a:avLst/>
          </a:prstGeom>
          <a:ln>
            <a:solidFill>
              <a:schemeClr val="bg1">
                <a:lumMod val="85000"/>
              </a:schemeClr>
            </a:solidFill>
          </a:ln>
        </p:spPr>
      </p:pic>
      <p:pic>
        <p:nvPicPr>
          <p:cNvPr id="13" name="图片 12"/>
          <p:cNvPicPr>
            <a:picLocks noChangeAspect="1"/>
          </p:cNvPicPr>
          <p:nvPr>
            <p:custDataLst>
              <p:tags r:id="rId15"/>
            </p:custDataLst>
          </p:nvPr>
        </p:nvPicPr>
        <p:blipFill>
          <a:blip r:embed="rId16"/>
          <a:stretch>
            <a:fillRect/>
          </a:stretch>
        </p:blipFill>
        <p:spPr>
          <a:xfrm>
            <a:off x="8395970" y="4666615"/>
            <a:ext cx="3281680" cy="1032510"/>
          </a:xfrm>
          <a:prstGeom prst="rect">
            <a:avLst/>
          </a:prstGeom>
          <a:ln>
            <a:solidFill>
              <a:schemeClr val="bg1">
                <a:lumMod val="8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AUTO U-TURN</a:t>
            </a:r>
            <a:endParaRPr lang="zh-CN" altLang="en-US" dirty="0">
              <a:latin typeface="Arial" panose="020B0604020202020204" pitchFamily="34" charset="0"/>
              <a:cs typeface="Arial" panose="020B0604020202020204" pitchFamily="34" charset="0"/>
            </a:endParaRPr>
          </a:p>
        </p:txBody>
      </p:sp>
      <p:sp>
        <p:nvSpPr>
          <p:cNvPr id="8" name="TextBox 13"/>
          <p:cNvSpPr txBox="1"/>
          <p:nvPr>
            <p:custDataLst>
              <p:tags r:id="rId5"/>
            </p:custDataLst>
          </p:nvPr>
        </p:nvSpPr>
        <p:spPr>
          <a:xfrm>
            <a:off x="727075" y="2483485"/>
            <a:ext cx="26149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A+ U-TURN</a:t>
            </a:r>
            <a:endParaRPr lang="en-US" altLang="zh-CN" b="1" dirty="0">
              <a:solidFill>
                <a:schemeClr val="tx1"/>
              </a:solidFill>
              <a:cs typeface="Aharoni" panose="02010803020104030203" pitchFamily="2" charset="-79"/>
              <a:sym typeface="+mn-ea"/>
            </a:endParaRPr>
          </a:p>
        </p:txBody>
      </p:sp>
      <p:sp>
        <p:nvSpPr>
          <p:cNvPr id="3" name="文本框 2"/>
          <p:cNvSpPr txBox="1"/>
          <p:nvPr>
            <p:custDataLst>
              <p:tags r:id="rId6"/>
            </p:custDataLst>
          </p:nvPr>
        </p:nvSpPr>
        <p:spPr>
          <a:xfrm>
            <a:off x="727075" y="2994660"/>
            <a:ext cx="5401945" cy="2471420"/>
          </a:xfrm>
          <a:prstGeom prst="rect">
            <a:avLst/>
          </a:prstGeom>
          <a:noFill/>
        </p:spPr>
        <p:txBody>
          <a:bodyPr wrap="square" rtlCol="0">
            <a:noAutofit/>
          </a:bodyPr>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1. U-shaped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2. Alternate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3. One-way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4. Able to set U-Turn direction and rows manually</a:t>
            </a:r>
            <a:r>
              <a:rPr lang="en-US" altLang="zh-CN" sz="1600" kern="100" dirty="0">
                <a:solidFill>
                  <a:srgbClr val="737572"/>
                </a:solidFill>
                <a:latin typeface="Calibri" panose="020F0502020204030204" charset="0"/>
                <a:ea typeface="微软雅黑" panose="020B0503020204020204" pitchFamily="34" charset="-122"/>
                <a:cs typeface="Calibri" panose="020F0502020204030204" charset="0"/>
              </a:rPr>
              <a:t> </a:t>
            </a:r>
            <a:endParaRPr lang="en-US" altLang="zh-CN" sz="1600" kern="100" dirty="0">
              <a:solidFill>
                <a:srgbClr val="737572"/>
              </a:solidFill>
              <a:latin typeface="Calibri" panose="020F0502020204030204" charset="0"/>
              <a:ea typeface="微软雅黑" panose="020B0503020204020204" pitchFamily="34" charset="-122"/>
              <a:cs typeface="Calibri" panose="020F0502020204030204" charset="0"/>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7293610" y="1388110"/>
            <a:ext cx="3600000" cy="2041060"/>
          </a:xfrm>
          <a:prstGeom prst="rect">
            <a:avLst/>
          </a:prstGeom>
        </p:spPr>
      </p:pic>
      <p:pic>
        <p:nvPicPr>
          <p:cNvPr id="10" name="图片 9"/>
          <p:cNvPicPr>
            <a:picLocks noChangeAspect="1"/>
          </p:cNvPicPr>
          <p:nvPr>
            <p:custDataLst>
              <p:tags r:id="rId9"/>
            </p:custDataLst>
          </p:nvPr>
        </p:nvPicPr>
        <p:blipFill>
          <a:blip r:embed="rId10"/>
          <a:stretch>
            <a:fillRect/>
          </a:stretch>
        </p:blipFill>
        <p:spPr>
          <a:xfrm>
            <a:off x="7293610" y="3731260"/>
            <a:ext cx="3600000" cy="19353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AUTO U-TURN</a:t>
            </a:r>
            <a:endParaRPr lang="zh-CN" altLang="en-US" dirty="0">
              <a:latin typeface="Arial" panose="020B0604020202020204" pitchFamily="34" charset="0"/>
              <a:cs typeface="Arial" panose="020B0604020202020204" pitchFamily="34" charset="0"/>
            </a:endParaRPr>
          </a:p>
        </p:txBody>
      </p:sp>
      <p:sp>
        <p:nvSpPr>
          <p:cNvPr id="8" name="TextBox 13"/>
          <p:cNvSpPr txBox="1"/>
          <p:nvPr>
            <p:custDataLst>
              <p:tags r:id="rId5"/>
            </p:custDataLst>
          </p:nvPr>
        </p:nvSpPr>
        <p:spPr>
          <a:xfrm>
            <a:off x="727075" y="2454275"/>
            <a:ext cx="26149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BOUNDARY U-TURN</a:t>
            </a:r>
            <a:endParaRPr lang="en-US" altLang="zh-CN" b="1" dirty="0">
              <a:solidFill>
                <a:schemeClr val="tx1"/>
              </a:solidFill>
              <a:cs typeface="Aharoni" panose="02010803020104030203" pitchFamily="2" charset="-79"/>
              <a:sym typeface="+mn-ea"/>
            </a:endParaRPr>
          </a:p>
        </p:txBody>
      </p:sp>
      <p:sp>
        <p:nvSpPr>
          <p:cNvPr id="4" name="文本框 3"/>
          <p:cNvSpPr txBox="1"/>
          <p:nvPr>
            <p:custDataLst>
              <p:tags r:id="rId6"/>
            </p:custDataLst>
          </p:nvPr>
        </p:nvSpPr>
        <p:spPr>
          <a:xfrm>
            <a:off x="727075" y="2904490"/>
            <a:ext cx="4090035" cy="2471420"/>
          </a:xfrm>
          <a:prstGeom prst="rect">
            <a:avLst/>
          </a:prstGeom>
          <a:noFill/>
        </p:spPr>
        <p:txBody>
          <a:bodyPr wrap="square" rtlCol="0">
            <a:noAutofit/>
          </a:bodyPr>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1. U-shaped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2. Alternate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3. One-way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4. Set the distance to the boundary</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6277610" y="2122170"/>
            <a:ext cx="5400000" cy="3021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sym typeface="+mn-ea"/>
              </a:rPr>
              <a:t>AUTO U-TURN</a:t>
            </a:r>
            <a:endParaRPr lang="zh-CN" altLang="en-US" dirty="0">
              <a:latin typeface="Arial" panose="020B0604020202020204" pitchFamily="34" charset="0"/>
              <a:cs typeface="Arial" panose="020B0604020202020204" pitchFamily="34" charset="0"/>
            </a:endParaRPr>
          </a:p>
        </p:txBody>
      </p:sp>
      <p:sp>
        <p:nvSpPr>
          <p:cNvPr id="8" name="TextBox 13"/>
          <p:cNvSpPr txBox="1"/>
          <p:nvPr>
            <p:custDataLst>
              <p:tags r:id="rId5"/>
            </p:custDataLst>
          </p:nvPr>
        </p:nvSpPr>
        <p:spPr>
          <a:xfrm>
            <a:off x="727075" y="2148205"/>
            <a:ext cx="2614930" cy="368300"/>
          </a:xfrm>
          <a:prstGeom prst="rect">
            <a:avLst/>
          </a:prstGeom>
          <a:noFill/>
        </p:spPr>
        <p:txBody>
          <a:bodyPr wrap="square" rtlCol="0">
            <a:spAutoFit/>
          </a:bodyPr>
          <a:p>
            <a:r>
              <a:rPr lang="en-US" altLang="zh-CN" b="1" dirty="0">
                <a:solidFill>
                  <a:schemeClr val="tx1"/>
                </a:solidFill>
                <a:cs typeface="Aharoni" panose="02010803020104030203" pitchFamily="2" charset="-79"/>
                <a:sym typeface="+mn-ea"/>
              </a:rPr>
              <a:t>HEADLINE U-TURN</a:t>
            </a:r>
            <a:endParaRPr lang="en-US" altLang="zh-CN" b="1" dirty="0">
              <a:solidFill>
                <a:schemeClr val="tx1"/>
              </a:solidFill>
              <a:cs typeface="Aharoni" panose="02010803020104030203" pitchFamily="2" charset="-79"/>
              <a:sym typeface="+mn-ea"/>
            </a:endParaRPr>
          </a:p>
        </p:txBody>
      </p:sp>
      <p:sp>
        <p:nvSpPr>
          <p:cNvPr id="3" name="文本框 2"/>
          <p:cNvSpPr txBox="1"/>
          <p:nvPr>
            <p:custDataLst>
              <p:tags r:id="rId6"/>
            </p:custDataLst>
          </p:nvPr>
        </p:nvSpPr>
        <p:spPr>
          <a:xfrm>
            <a:off x="727075" y="2646680"/>
            <a:ext cx="4090035" cy="2471420"/>
          </a:xfrm>
          <a:prstGeom prst="rect">
            <a:avLst/>
          </a:prstGeom>
          <a:noFill/>
        </p:spPr>
        <p:txBody>
          <a:bodyPr wrap="square" rtlCol="0">
            <a:noAutofit/>
          </a:bodyPr>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1. U-shaped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2. Alternate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3. One-way mode</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a:p>
            <a:r>
              <a:rPr lang="en-US" altLang="zh-CN" kern="100" dirty="0">
                <a:solidFill>
                  <a:schemeClr val="tx1"/>
                </a:solidFill>
                <a:latin typeface="Calibri" panose="020F0502020204030204" charset="0"/>
                <a:ea typeface="微软雅黑" panose="020B0503020204020204" pitchFamily="34" charset="-122"/>
                <a:cs typeface="Calibri" panose="020F0502020204030204" charset="0"/>
              </a:rPr>
              <a:t>4. Whether exceeds the boundary</a:t>
            </a:r>
            <a:endParaRPr lang="en-US" altLang="zh-CN" kern="100" dirty="0">
              <a:solidFill>
                <a:schemeClr val="tx1"/>
              </a:solidFill>
              <a:latin typeface="Calibri" panose="020F0502020204030204" charset="0"/>
              <a:ea typeface="微软雅黑" panose="020B0503020204020204" pitchFamily="34" charset="-122"/>
              <a:cs typeface="Calibri" panose="020F0502020204030204" charset="0"/>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7"/>
            </p:custDataLst>
          </p:nvPr>
        </p:nvPicPr>
        <p:blipFill>
          <a:blip r:embed="rId8"/>
          <a:stretch>
            <a:fillRect/>
          </a:stretch>
        </p:blipFill>
        <p:spPr>
          <a:xfrm>
            <a:off x="6277610" y="1964690"/>
            <a:ext cx="5400000" cy="29279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SAFETY</a:t>
            </a:r>
            <a:endParaRPr lang="en-US" altLang="zh-CN"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SAFETY</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SAFETY</a:t>
            </a:r>
            <a:endParaRPr lang="en-US" altLang="zh-CN"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857885" y="2287905"/>
            <a:ext cx="5119370" cy="2884170"/>
          </a:xfrm>
          <a:prstGeom prst="rect">
            <a:avLst/>
          </a:prstGeom>
          <a:noFill/>
        </p:spPr>
        <p:txBody>
          <a:bodyPr wrap="square" rtlCol="0">
            <a:noAutofit/>
          </a:bodyPr>
          <a:p>
            <a:pPr>
              <a:lnSpc>
                <a:spcPct val="150000"/>
              </a:lnSpc>
            </a:pPr>
            <a:r>
              <a:rPr lang="en-US" altLang="zh-CN" b="1" kern="100" dirty="0">
                <a:solidFill>
                  <a:schemeClr val="tx1"/>
                </a:solidFill>
                <a:effectLst/>
                <a:latin typeface="Calibri" panose="020F0502020204030204" charset="0"/>
                <a:ea typeface="微软雅黑" panose="020B0503020204020204" pitchFamily="34" charset="-122"/>
                <a:cs typeface="Calibri" panose="020F0502020204030204" charset="0"/>
              </a:rPr>
              <a:t>Maximum speed allowed to enable Auto U-Turn</a:t>
            </a:r>
            <a:endParaRPr lang="en-US" altLang="zh-CN" b="1" kern="100" dirty="0">
              <a:solidFill>
                <a:schemeClr val="tx1"/>
              </a:solidFill>
              <a:effectLst/>
              <a:latin typeface="Calibri" panose="020F0502020204030204" charset="0"/>
              <a:ea typeface="微软雅黑" panose="020B0503020204020204" pitchFamily="34" charset="-122"/>
              <a:cs typeface="Calibri" panose="020F0502020204030204" charset="0"/>
            </a:endParaRPr>
          </a:p>
          <a:p>
            <a:pPr>
              <a:lnSpc>
                <a:spcPct val="150000"/>
              </a:lnSpc>
            </a:pPr>
            <a:endParaRPr lang="en-US" altLang="zh-CN" sz="1600" kern="100" dirty="0">
              <a:solidFill>
                <a:srgbClr val="737572"/>
              </a:solidFill>
              <a:effectLst/>
              <a:latin typeface="Calibri" panose="020F0502020204030204" charset="0"/>
              <a:ea typeface="微软雅黑" panose="020B0503020204020204" pitchFamily="34" charset="-122"/>
              <a:cs typeface="Calibri" panose="020F0502020204030204" charset="0"/>
            </a:endParaRPr>
          </a:p>
          <a:p>
            <a:pPr>
              <a:lnSpc>
                <a:spcPct val="150000"/>
              </a:lnSpc>
            </a:pPr>
            <a:r>
              <a:rPr lang="en-US" altLang="zh-CN" kern="100" dirty="0">
                <a:solidFill>
                  <a:schemeClr val="tx1"/>
                </a:solidFill>
                <a:effectLst/>
                <a:latin typeface="Calibri" panose="020F0502020204030204" charset="0"/>
                <a:ea typeface="微软雅黑" panose="020B0503020204020204" pitchFamily="34" charset="-122"/>
                <a:cs typeface="Calibri" panose="020F0502020204030204" charset="0"/>
              </a:rPr>
              <a:t>When the vehicle speed is more than the threshold, the Auto U-Turn will not be able to triggered. </a:t>
            </a:r>
            <a:endParaRPr lang="en-US" altLang="zh-CN" kern="100" dirty="0">
              <a:solidFill>
                <a:schemeClr val="tx1"/>
              </a:solidFill>
              <a:effectLst/>
              <a:latin typeface="Calibri" panose="020F0502020204030204" charset="0"/>
              <a:ea typeface="微软雅黑" panose="020B0503020204020204" pitchFamily="34" charset="-122"/>
              <a:cs typeface="Calibri" panose="020F0502020204030204" charset="0"/>
            </a:endParaRPr>
          </a:p>
          <a:p>
            <a:pPr>
              <a:lnSpc>
                <a:spcPct val="150000"/>
              </a:lnSpc>
            </a:pPr>
            <a:endParaRPr lang="en-US" altLang="zh-CN" sz="1600" kern="100" dirty="0">
              <a:solidFill>
                <a:srgbClr val="737572"/>
              </a:solidFill>
              <a:effectLst/>
              <a:latin typeface="Calibri" panose="020F0502020204030204" charset="0"/>
              <a:ea typeface="微软雅黑" panose="020B0503020204020204" pitchFamily="34" charset="-122"/>
              <a:cs typeface="Calibri" panose="020F0502020204030204" charset="0"/>
            </a:endParaRPr>
          </a:p>
          <a:p>
            <a:pPr>
              <a:lnSpc>
                <a:spcPct val="150000"/>
              </a:lnSpc>
            </a:pPr>
            <a:endParaRPr lang="en-US" altLang="zh-CN" sz="1600" kern="100" dirty="0">
              <a:solidFill>
                <a:srgbClr val="737572"/>
              </a:solidFill>
              <a:latin typeface="Calibri" panose="020F0502020204030204" charset="0"/>
              <a:ea typeface="微软雅黑" panose="020B0503020204020204" pitchFamily="34" charset="-122"/>
              <a:cs typeface="Calibri" panose="020F0502020204030204" charset="0"/>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356995"/>
            <a:ext cx="3600000" cy="1931872"/>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583940"/>
            <a:ext cx="3600000" cy="1964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BOUNDARY CREATION</a:t>
            </a:r>
            <a:endParaRPr lang="en-US" altLang="zh-CN"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dirty="0">
                <a:latin typeface="Arial" panose="020B0604020202020204" pitchFamily="34" charset="0"/>
                <a:cs typeface="Arial" panose="020B0604020202020204" pitchFamily="34" charset="0"/>
                <a:sym typeface="+mn-ea"/>
              </a:rPr>
              <a:t>BOUNDARY CREATION</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3" name="TextBox 13"/>
          <p:cNvSpPr txBox="1"/>
          <p:nvPr>
            <p:custDataLst>
              <p:tags r:id="rId3"/>
            </p:custDataLst>
          </p:nvPr>
        </p:nvSpPr>
        <p:spPr>
          <a:xfrm>
            <a:off x="727248" y="192298"/>
            <a:ext cx="10196108" cy="583565"/>
          </a:xfrm>
          <a:prstGeom prst="rect">
            <a:avLst/>
          </a:prstGeom>
          <a:noFill/>
        </p:spPr>
        <p:txBody>
          <a:bodyPr wrap="square" rtlCol="0">
            <a:spAutoFit/>
          </a:bodyPr>
          <a:p>
            <a:pPr rtl="0"/>
            <a:r>
              <a:rPr lang="en-US" altLang="en-GB" sz="3200" b="1" dirty="0">
                <a:solidFill>
                  <a:schemeClr val="tx2"/>
                </a:solidFill>
                <a:latin typeface="Arial" panose="020B0604020202020204" pitchFamily="34" charset="0"/>
                <a:cs typeface="Arial" panose="020B0604020202020204" pitchFamily="34" charset="0"/>
                <a:sym typeface="+mn-ea"/>
              </a:rPr>
              <a:t>MAIN INTERFACE</a:t>
            </a:r>
            <a:endParaRPr lang="en-US" altLang="en-GB" sz="3200" b="1" dirty="0">
              <a:solidFill>
                <a:schemeClr val="tx2"/>
              </a:solidFill>
              <a:latin typeface="Arial" panose="020B0604020202020204" pitchFamily="34" charset="0"/>
              <a:cs typeface="Arial" panose="020B0604020202020204" pitchFamily="34" charset="0"/>
              <a:sym typeface="+mn-ea"/>
            </a:endParaRPr>
          </a:p>
        </p:txBody>
      </p:sp>
      <p:sp>
        <p:nvSpPr>
          <p:cNvPr id="4" name="文本框 3"/>
          <p:cNvSpPr txBox="1"/>
          <p:nvPr>
            <p:custDataLst>
              <p:tags r:id="rId4"/>
            </p:custDataLst>
          </p:nvPr>
        </p:nvSpPr>
        <p:spPr>
          <a:xfrm>
            <a:off x="727248" y="775984"/>
            <a:ext cx="3603095" cy="423193"/>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SOFTWARE BROWSING</a:t>
            </a:r>
            <a:endParaRPr lang="zh-CN" altLang="en-US" dirty="0">
              <a:latin typeface="Arial" panose="020B0604020202020204" pitchFamily="34" charset="0"/>
              <a:cs typeface="Arial" panose="020B0604020202020204" pitchFamily="34" charset="0"/>
            </a:endParaRPr>
          </a:p>
        </p:txBody>
      </p:sp>
      <p:sp>
        <p:nvSpPr>
          <p:cNvPr id="5" name="Rectangle 1"/>
          <p:cNvSpPr/>
          <p:nvPr>
            <p:custDataLst>
              <p:tags r:id="rId5"/>
            </p:custDataLst>
          </p:nvPr>
        </p:nvSpPr>
        <p:spPr>
          <a:xfrm>
            <a:off x="0" y="1573530"/>
            <a:ext cx="6096000" cy="432879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p>
            <a:pPr algn="just"/>
            <a:endParaRPr lang="en-US" dirty="0"/>
          </a:p>
        </p:txBody>
      </p:sp>
      <p:grpSp>
        <p:nvGrpSpPr>
          <p:cNvPr id="76" name="组合 75"/>
          <p:cNvGrpSpPr/>
          <p:nvPr/>
        </p:nvGrpSpPr>
        <p:grpSpPr>
          <a:xfrm>
            <a:off x="326459" y="1791651"/>
            <a:ext cx="2598995" cy="3884930"/>
            <a:chOff x="3541" y="3417"/>
            <a:chExt cx="4093" cy="6118"/>
          </a:xfrm>
        </p:grpSpPr>
        <p:cxnSp>
          <p:nvCxnSpPr>
            <p:cNvPr id="26" name="直接连接符 25"/>
            <p:cNvCxnSpPr>
              <a:stCxn id="43" idx="0"/>
            </p:cNvCxnSpPr>
            <p:nvPr>
              <p:custDataLst>
                <p:tags r:id="rId6"/>
              </p:custDataLst>
            </p:nvPr>
          </p:nvCxnSpPr>
          <p:spPr>
            <a:xfrm>
              <a:off x="3863" y="3448"/>
              <a:ext cx="13" cy="6087"/>
            </a:xfrm>
            <a:prstGeom prst="line">
              <a:avLst/>
            </a:prstGeom>
            <a:ln w="25400">
              <a:gradFill>
                <a:gsLst>
                  <a:gs pos="0">
                    <a:schemeClr val="bg1">
                      <a:lumMod val="85000"/>
                      <a:alpha val="0"/>
                    </a:schemeClr>
                  </a:gs>
                  <a:gs pos="49000">
                    <a:srgbClr val="D9D9D9">
                      <a:alpha val="100000"/>
                    </a:srgbClr>
                  </a:gs>
                  <a:gs pos="81000">
                    <a:schemeClr val="bg1">
                      <a:lumMod val="85000"/>
                    </a:schemeClr>
                  </a:gs>
                  <a:gs pos="16000">
                    <a:schemeClr val="bg1">
                      <a:lumMod val="85000"/>
                    </a:schemeClr>
                  </a:gs>
                  <a:gs pos="100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3541" y="3417"/>
              <a:ext cx="4093" cy="591"/>
              <a:chOff x="3841" y="3437"/>
              <a:chExt cx="5102" cy="737"/>
            </a:xfrm>
          </p:grpSpPr>
          <p:sp>
            <p:nvSpPr>
              <p:cNvPr id="42" name="椭圆 41"/>
              <p:cNvSpPr/>
              <p:nvPr>
                <p:custDataLst>
                  <p:tags r:id="rId7"/>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43" name="文本框 42"/>
              <p:cNvSpPr txBox="1"/>
              <p:nvPr>
                <p:custDataLst>
                  <p:tags r:id="rId8"/>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44" name="矩形: 圆角 26"/>
              <p:cNvSpPr/>
              <p:nvPr>
                <p:custDataLst>
                  <p:tags r:id="rId9"/>
                </p:custDataLst>
              </p:nvPr>
            </p:nvSpPr>
            <p:spPr>
              <a:xfrm>
                <a:off x="4788" y="3476"/>
                <a:ext cx="4155"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45" name="文本框 44"/>
              <p:cNvSpPr txBox="1"/>
              <p:nvPr>
                <p:custDataLst>
                  <p:tags r:id="rId10"/>
                </p:custDataLst>
              </p:nvPr>
            </p:nvSpPr>
            <p:spPr>
              <a:xfrm>
                <a:off x="4983" y="3456"/>
                <a:ext cx="3893" cy="662"/>
              </a:xfrm>
              <a:prstGeom prst="rect">
                <a:avLst/>
              </a:prstGeom>
              <a:noFill/>
            </p:spPr>
            <p:txBody>
              <a:bodyPr wrap="square" rtlCol="0">
                <a:spAutoFit/>
              </a:bodyPr>
              <a:lstStyle/>
              <a:p>
                <a:pPr>
                  <a:spcBef>
                    <a:spcPct val="0"/>
                  </a:spcBef>
                  <a:spcAft>
                    <a:spcPct val="35000"/>
                  </a:spcAft>
                </a:pPr>
                <a:r>
                  <a:rPr lang="en-US" altLang="fr-FR" sz="1600" dirty="0">
                    <a:latin typeface="Arial" panose="020B0604020202020204" pitchFamily="34" charset="0"/>
                    <a:cs typeface="Arial" panose="020B0604020202020204" pitchFamily="34" charset="0"/>
                    <a:sym typeface="+mn-ea"/>
                  </a:rPr>
                  <a:t>Implement settings</a:t>
                </a:r>
                <a:endParaRPr lang="en-US" altLang="fr-FR" sz="1600" dirty="0">
                  <a:latin typeface="Arial" panose="020B0604020202020204" pitchFamily="34" charset="0"/>
                  <a:cs typeface="Arial" panose="020B0604020202020204" pitchFamily="34" charset="0"/>
                  <a:sym typeface="+mn-ea"/>
                </a:endParaRPr>
              </a:p>
            </p:txBody>
          </p:sp>
        </p:grpSp>
        <p:grpSp>
          <p:nvGrpSpPr>
            <p:cNvPr id="47" name="组合 46"/>
            <p:cNvGrpSpPr/>
            <p:nvPr/>
          </p:nvGrpSpPr>
          <p:grpSpPr>
            <a:xfrm>
              <a:off x="3541" y="4339"/>
              <a:ext cx="4093" cy="591"/>
              <a:chOff x="3841" y="3437"/>
              <a:chExt cx="5103" cy="737"/>
            </a:xfrm>
          </p:grpSpPr>
          <p:sp>
            <p:nvSpPr>
              <p:cNvPr id="48" name="椭圆 47"/>
              <p:cNvSpPr/>
              <p:nvPr>
                <p:custDataLst>
                  <p:tags r:id="rId11"/>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49" name="文本框 48"/>
              <p:cNvSpPr txBox="1"/>
              <p:nvPr>
                <p:custDataLst>
                  <p:tags r:id="rId12"/>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2</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50" name="矩形: 圆角 26"/>
              <p:cNvSpPr/>
              <p:nvPr>
                <p:custDataLst>
                  <p:tags r:id="rId13"/>
                </p:custDataLst>
              </p:nvPr>
            </p:nvSpPr>
            <p:spPr>
              <a:xfrm>
                <a:off x="4789" y="3476"/>
                <a:ext cx="4155"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51" name="文本框 50"/>
              <p:cNvSpPr txBox="1"/>
              <p:nvPr>
                <p:custDataLst>
                  <p:tags r:id="rId14"/>
                </p:custDataLst>
              </p:nvPr>
            </p:nvSpPr>
            <p:spPr>
              <a:xfrm>
                <a:off x="4992" y="3504"/>
                <a:ext cx="3669" cy="662"/>
              </a:xfrm>
              <a:prstGeom prst="rect">
                <a:avLst/>
              </a:prstGeom>
              <a:noFill/>
            </p:spPr>
            <p:txBody>
              <a:bodyPr wrap="square" rtlCol="0">
                <a:spAutoFit/>
              </a:bodyPr>
              <a:lstStyle/>
              <a:p>
                <a:pPr lvl="0">
                  <a:lnSpc>
                    <a:spcPct val="100000"/>
                  </a:lnSpc>
                  <a:spcBef>
                    <a:spcPct val="0"/>
                  </a:spcBef>
                  <a:spcAft>
                    <a:spcPct val="35000"/>
                  </a:spcAft>
                </a:pPr>
                <a:r>
                  <a:rPr lang="en-US" sz="1600" dirty="0">
                    <a:latin typeface="Arial" panose="020B0604020202020204" pitchFamily="34" charset="0"/>
                    <a:cs typeface="Arial" panose="020B0604020202020204" pitchFamily="34" charset="0"/>
                    <a:sym typeface="+mn-ea"/>
                  </a:rPr>
                  <a:t>New guideline</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52" name="组合 51"/>
            <p:cNvGrpSpPr/>
            <p:nvPr/>
          </p:nvGrpSpPr>
          <p:grpSpPr>
            <a:xfrm>
              <a:off x="3542" y="5169"/>
              <a:ext cx="4092" cy="605"/>
              <a:chOff x="3841" y="3420"/>
              <a:chExt cx="5102" cy="754"/>
            </a:xfrm>
          </p:grpSpPr>
          <p:sp>
            <p:nvSpPr>
              <p:cNvPr id="53" name="椭圆 52"/>
              <p:cNvSpPr/>
              <p:nvPr>
                <p:custDataLst>
                  <p:tags r:id="rId15"/>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54" name="文本框 53"/>
              <p:cNvSpPr txBox="1"/>
              <p:nvPr>
                <p:custDataLst>
                  <p:tags r:id="rId16"/>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3</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55" name="矩形: 圆角 26"/>
              <p:cNvSpPr/>
              <p:nvPr>
                <p:custDataLst>
                  <p:tags r:id="rId17"/>
                </p:custDataLst>
              </p:nvPr>
            </p:nvSpPr>
            <p:spPr>
              <a:xfrm>
                <a:off x="4789" y="3476"/>
                <a:ext cx="4154"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56" name="文本框 55"/>
              <p:cNvSpPr txBox="1"/>
              <p:nvPr>
                <p:custDataLst>
                  <p:tags r:id="rId18"/>
                </p:custDataLst>
              </p:nvPr>
            </p:nvSpPr>
            <p:spPr>
              <a:xfrm>
                <a:off x="4979" y="3420"/>
                <a:ext cx="3823" cy="662"/>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sym typeface="+mn-ea"/>
                  </a:rPr>
                  <a:t>Field management</a:t>
                </a:r>
                <a:endParaRPr lang="en-US" altLang="fr-FR"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57" name="组合 56"/>
            <p:cNvGrpSpPr/>
            <p:nvPr/>
          </p:nvGrpSpPr>
          <p:grpSpPr>
            <a:xfrm>
              <a:off x="3541" y="6101"/>
              <a:ext cx="4092" cy="591"/>
              <a:chOff x="3841" y="3437"/>
              <a:chExt cx="5102" cy="737"/>
            </a:xfrm>
          </p:grpSpPr>
          <p:sp>
            <p:nvSpPr>
              <p:cNvPr id="58" name="椭圆 57"/>
              <p:cNvSpPr/>
              <p:nvPr>
                <p:custDataLst>
                  <p:tags r:id="rId19"/>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59" name="文本框 58"/>
              <p:cNvSpPr txBox="1"/>
              <p:nvPr>
                <p:custDataLst>
                  <p:tags r:id="rId20"/>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4</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60" name="矩形: 圆角 26"/>
              <p:cNvSpPr/>
              <p:nvPr>
                <p:custDataLst>
                  <p:tags r:id="rId21"/>
                </p:custDataLst>
              </p:nvPr>
            </p:nvSpPr>
            <p:spPr>
              <a:xfrm>
                <a:off x="4789" y="3476"/>
                <a:ext cx="4154"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61" name="文本框 60"/>
              <p:cNvSpPr txBox="1"/>
              <p:nvPr>
                <p:custDataLst>
                  <p:tags r:id="rId22"/>
                </p:custDataLst>
              </p:nvPr>
            </p:nvSpPr>
            <p:spPr>
              <a:xfrm>
                <a:off x="4983" y="3456"/>
                <a:ext cx="3820" cy="662"/>
              </a:xfrm>
              <a:prstGeom prst="rect">
                <a:avLst/>
              </a:prstGeom>
              <a:noFill/>
            </p:spPr>
            <p:txBody>
              <a:bodyPr wrap="square" rtlCol="0">
                <a:spAutoFit/>
              </a:bodyPr>
              <a:lstStyle/>
              <a:p>
                <a:pPr lvl="0">
                  <a:lnSpc>
                    <a:spcPct val="100000"/>
                  </a:lnSpc>
                  <a:spcBef>
                    <a:spcPct val="0"/>
                  </a:spcBef>
                  <a:spcAft>
                    <a:spcPct val="35000"/>
                  </a:spcAft>
                </a:pPr>
                <a:r>
                  <a:rPr lang="en-US" altLang="zh-CN" sz="1600" dirty="0">
                    <a:latin typeface="Arial" panose="020B0604020202020204" pitchFamily="34" charset="0"/>
                    <a:cs typeface="Arial" panose="020B0604020202020204" pitchFamily="34" charset="0"/>
                    <a:sym typeface="+mn-ea"/>
                  </a:rPr>
                  <a:t>Parameter settings</a:t>
                </a:r>
                <a:endParaRPr lang="en-US" altLang="fr-FR"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62" name="组合 61"/>
            <p:cNvGrpSpPr/>
            <p:nvPr/>
          </p:nvGrpSpPr>
          <p:grpSpPr>
            <a:xfrm>
              <a:off x="3541" y="7063"/>
              <a:ext cx="4091" cy="591"/>
              <a:chOff x="3841" y="3437"/>
              <a:chExt cx="5101" cy="737"/>
            </a:xfrm>
          </p:grpSpPr>
          <p:sp>
            <p:nvSpPr>
              <p:cNvPr id="64" name="椭圆 63"/>
              <p:cNvSpPr/>
              <p:nvPr>
                <p:custDataLst>
                  <p:tags r:id="rId23"/>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65" name="文本框 64"/>
              <p:cNvSpPr txBox="1"/>
              <p:nvPr>
                <p:custDataLst>
                  <p:tags r:id="rId24"/>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5</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66" name="矩形: 圆角 26"/>
              <p:cNvSpPr/>
              <p:nvPr>
                <p:custDataLst>
                  <p:tags r:id="rId25"/>
                </p:custDataLst>
              </p:nvPr>
            </p:nvSpPr>
            <p:spPr>
              <a:xfrm>
                <a:off x="4789" y="3476"/>
                <a:ext cx="4153"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67" name="文本框 66"/>
              <p:cNvSpPr txBox="1"/>
              <p:nvPr>
                <p:custDataLst>
                  <p:tags r:id="rId26"/>
                </p:custDataLst>
              </p:nvPr>
            </p:nvSpPr>
            <p:spPr>
              <a:xfrm>
                <a:off x="4983" y="3456"/>
                <a:ext cx="3245" cy="662"/>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sym typeface="+mn-ea"/>
                  </a:rPr>
                  <a:t>UI settings</a:t>
                </a:r>
                <a:endParaRPr lang="en-US" altLang="fr-FR"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68" name="组合 67"/>
            <p:cNvGrpSpPr/>
            <p:nvPr/>
          </p:nvGrpSpPr>
          <p:grpSpPr>
            <a:xfrm>
              <a:off x="3541" y="7983"/>
              <a:ext cx="4091" cy="591"/>
              <a:chOff x="3841" y="3437"/>
              <a:chExt cx="5101" cy="737"/>
            </a:xfrm>
          </p:grpSpPr>
          <p:sp>
            <p:nvSpPr>
              <p:cNvPr id="69" name="椭圆 68"/>
              <p:cNvSpPr/>
              <p:nvPr>
                <p:custDataLst>
                  <p:tags r:id="rId27"/>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70" name="文本框 69"/>
              <p:cNvSpPr txBox="1"/>
              <p:nvPr>
                <p:custDataLst>
                  <p:tags r:id="rId28"/>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6</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71" name="矩形: 圆角 26"/>
              <p:cNvSpPr/>
              <p:nvPr>
                <p:custDataLst>
                  <p:tags r:id="rId29"/>
                </p:custDataLst>
              </p:nvPr>
            </p:nvSpPr>
            <p:spPr>
              <a:xfrm>
                <a:off x="4788" y="3476"/>
                <a:ext cx="4154"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72" name="文本框 71"/>
              <p:cNvSpPr txBox="1"/>
              <p:nvPr>
                <p:custDataLst>
                  <p:tags r:id="rId30"/>
                </p:custDataLst>
              </p:nvPr>
            </p:nvSpPr>
            <p:spPr>
              <a:xfrm>
                <a:off x="4983" y="3456"/>
                <a:ext cx="3124" cy="662"/>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sym typeface="+mn-ea"/>
                  </a:rPr>
                  <a:t>Settings center</a:t>
                </a:r>
                <a:endParaRPr lang="en-US" altLang="fr-FR"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grpSp>
        <p:nvGrpSpPr>
          <p:cNvPr id="22" name="组合 21"/>
          <p:cNvGrpSpPr/>
          <p:nvPr>
            <p:custDataLst>
              <p:tags r:id="rId31"/>
            </p:custDataLst>
          </p:nvPr>
        </p:nvGrpSpPr>
        <p:grpSpPr>
          <a:xfrm>
            <a:off x="340721" y="5301632"/>
            <a:ext cx="2583599" cy="375285"/>
            <a:chOff x="3841" y="3437"/>
            <a:chExt cx="5168" cy="737"/>
          </a:xfrm>
        </p:grpSpPr>
        <p:sp>
          <p:nvSpPr>
            <p:cNvPr id="24" name="椭圆 23"/>
            <p:cNvSpPr/>
            <p:nvPr>
              <p:custDataLst>
                <p:tags r:id="rId32"/>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25" name="文本框 24"/>
            <p:cNvSpPr txBox="1"/>
            <p:nvPr>
              <p:custDataLst>
                <p:tags r:id="rId33"/>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7</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27" name="矩形: 圆角 26"/>
            <p:cNvSpPr/>
            <p:nvPr>
              <p:custDataLst>
                <p:tags r:id="rId34"/>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28" name="文本框 27"/>
            <p:cNvSpPr txBox="1"/>
            <p:nvPr>
              <p:custDataLst>
                <p:tags r:id="rId35"/>
              </p:custDataLst>
            </p:nvPr>
          </p:nvSpPr>
          <p:spPr>
            <a:xfrm>
              <a:off x="4983" y="3456"/>
              <a:ext cx="3678" cy="665"/>
            </a:xfrm>
            <a:prstGeom prst="rect">
              <a:avLst/>
            </a:prstGeom>
            <a:noFill/>
          </p:spPr>
          <p:txBody>
            <a:bodyPr wrap="square" rtlCol="0">
              <a:spAutoFit/>
            </a:bodyPr>
            <a:lstStyle/>
            <a:p>
              <a:pPr lvl="0">
                <a:lnSpc>
                  <a:spcPct val="100000"/>
                </a:lnSpc>
                <a:spcBef>
                  <a:spcPct val="0"/>
                </a:spcBef>
                <a:spcAft>
                  <a:spcPct val="35000"/>
                </a:spcAft>
              </a:pPr>
              <a:r>
                <a:rPr lang="en-US" altLang="zh-CN" sz="1600" dirty="0">
                  <a:latin typeface="Arial" panose="020B0604020202020204" pitchFamily="34" charset="0"/>
                  <a:cs typeface="Arial" panose="020B0604020202020204" pitchFamily="34" charset="0"/>
                  <a:sym typeface="+mn-ea"/>
                </a:rPr>
                <a:t>About</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29" name="组合 28"/>
          <p:cNvGrpSpPr/>
          <p:nvPr>
            <p:custDataLst>
              <p:tags r:id="rId36"/>
            </p:custDataLst>
          </p:nvPr>
        </p:nvGrpSpPr>
        <p:grpSpPr>
          <a:xfrm>
            <a:off x="3297624" y="1791651"/>
            <a:ext cx="2598995" cy="3884930"/>
            <a:chOff x="3541" y="3417"/>
            <a:chExt cx="4093" cy="6118"/>
          </a:xfrm>
        </p:grpSpPr>
        <p:cxnSp>
          <p:nvCxnSpPr>
            <p:cNvPr id="30" name="直接连接符 29"/>
            <p:cNvCxnSpPr>
              <a:stCxn id="33" idx="0"/>
            </p:cNvCxnSpPr>
            <p:nvPr>
              <p:custDataLst>
                <p:tags r:id="rId37"/>
              </p:custDataLst>
            </p:nvPr>
          </p:nvCxnSpPr>
          <p:spPr>
            <a:xfrm>
              <a:off x="3863" y="3448"/>
              <a:ext cx="13" cy="6087"/>
            </a:xfrm>
            <a:prstGeom prst="line">
              <a:avLst/>
            </a:prstGeom>
            <a:ln w="25400">
              <a:gradFill>
                <a:gsLst>
                  <a:gs pos="0">
                    <a:schemeClr val="bg1">
                      <a:lumMod val="85000"/>
                      <a:alpha val="0"/>
                    </a:schemeClr>
                  </a:gs>
                  <a:gs pos="49000">
                    <a:srgbClr val="D9D9D9">
                      <a:alpha val="100000"/>
                    </a:srgbClr>
                  </a:gs>
                  <a:gs pos="81000">
                    <a:schemeClr val="bg1">
                      <a:lumMod val="85000"/>
                    </a:schemeClr>
                  </a:gs>
                  <a:gs pos="16000">
                    <a:schemeClr val="bg1">
                      <a:lumMod val="85000"/>
                    </a:schemeClr>
                  </a:gs>
                  <a:gs pos="100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3541" y="3417"/>
              <a:ext cx="4093" cy="591"/>
              <a:chOff x="3841" y="3437"/>
              <a:chExt cx="5102" cy="737"/>
            </a:xfrm>
          </p:grpSpPr>
          <p:sp>
            <p:nvSpPr>
              <p:cNvPr id="32" name="椭圆 31"/>
              <p:cNvSpPr/>
              <p:nvPr>
                <p:custDataLst>
                  <p:tags r:id="rId38"/>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33" name="文本框 32"/>
              <p:cNvSpPr txBox="1"/>
              <p:nvPr>
                <p:custDataLst>
                  <p:tags r:id="rId39"/>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8</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34" name="矩形: 圆角 26"/>
              <p:cNvSpPr/>
              <p:nvPr>
                <p:custDataLst>
                  <p:tags r:id="rId40"/>
                </p:custDataLst>
              </p:nvPr>
            </p:nvSpPr>
            <p:spPr>
              <a:xfrm>
                <a:off x="4788" y="3476"/>
                <a:ext cx="4155"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35" name="文本框 34"/>
              <p:cNvSpPr txBox="1"/>
              <p:nvPr>
                <p:custDataLst>
                  <p:tags r:id="rId41"/>
                </p:custDataLst>
              </p:nvPr>
            </p:nvSpPr>
            <p:spPr>
              <a:xfrm>
                <a:off x="4983" y="3456"/>
                <a:ext cx="3893" cy="662"/>
              </a:xfrm>
              <a:prstGeom prst="rect">
                <a:avLst/>
              </a:prstGeom>
              <a:noFill/>
            </p:spPr>
            <p:txBody>
              <a:bodyPr wrap="square" rtlCol="0">
                <a:spAutoFit/>
              </a:bodyPr>
              <a:lstStyle/>
              <a:p>
                <a:pPr>
                  <a:spcBef>
                    <a:spcPct val="0"/>
                  </a:spcBef>
                  <a:spcAft>
                    <a:spcPct val="35000"/>
                  </a:spcAft>
                </a:pPr>
                <a:r>
                  <a:rPr lang="en-US" altLang="zh-CN" sz="1600" dirty="0">
                    <a:latin typeface="Arial" panose="020B0604020202020204" pitchFamily="34" charset="0"/>
                    <a:cs typeface="Arial" panose="020B0604020202020204" pitchFamily="34" charset="0"/>
                    <a:sym typeface="+mn-ea"/>
                  </a:rPr>
                  <a:t>Guidelines switch</a:t>
                </a:r>
                <a:endParaRPr lang="en-US" altLang="fr-FR" sz="1600" dirty="0">
                  <a:latin typeface="Arial" panose="020B0604020202020204" pitchFamily="34" charset="0"/>
                  <a:cs typeface="Arial" panose="020B0604020202020204" pitchFamily="34" charset="0"/>
                  <a:sym typeface="+mn-ea"/>
                </a:endParaRPr>
              </a:p>
            </p:txBody>
          </p:sp>
        </p:grpSp>
        <p:grpSp>
          <p:nvGrpSpPr>
            <p:cNvPr id="36" name="组合 35"/>
            <p:cNvGrpSpPr/>
            <p:nvPr/>
          </p:nvGrpSpPr>
          <p:grpSpPr>
            <a:xfrm>
              <a:off x="3541" y="4339"/>
              <a:ext cx="4093" cy="591"/>
              <a:chOff x="3841" y="3437"/>
              <a:chExt cx="5103" cy="737"/>
            </a:xfrm>
          </p:grpSpPr>
          <p:sp>
            <p:nvSpPr>
              <p:cNvPr id="37" name="椭圆 36"/>
              <p:cNvSpPr/>
              <p:nvPr>
                <p:custDataLst>
                  <p:tags r:id="rId42"/>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38" name="文本框 37"/>
              <p:cNvSpPr txBox="1"/>
              <p:nvPr>
                <p:custDataLst>
                  <p:tags r:id="rId43"/>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9</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39" name="矩形: 圆角 26"/>
              <p:cNvSpPr/>
              <p:nvPr>
                <p:custDataLst>
                  <p:tags r:id="rId44"/>
                </p:custDataLst>
              </p:nvPr>
            </p:nvSpPr>
            <p:spPr>
              <a:xfrm>
                <a:off x="4789" y="3476"/>
                <a:ext cx="4155"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40" name="文本框 39"/>
              <p:cNvSpPr txBox="1"/>
              <p:nvPr>
                <p:custDataLst>
                  <p:tags r:id="rId45"/>
                </p:custDataLst>
              </p:nvPr>
            </p:nvSpPr>
            <p:spPr>
              <a:xfrm>
                <a:off x="4992" y="3504"/>
                <a:ext cx="3669" cy="662"/>
              </a:xfrm>
              <a:prstGeom prst="rect">
                <a:avLst/>
              </a:prstGeom>
              <a:noFill/>
            </p:spPr>
            <p:txBody>
              <a:bodyPr wrap="square" rtlCol="0">
                <a:spAutoFit/>
              </a:bodyPr>
              <a:lstStyle/>
              <a:p>
                <a:pPr lvl="0">
                  <a:lnSpc>
                    <a:spcPct val="100000"/>
                  </a:lnSpc>
                  <a:spcBef>
                    <a:spcPct val="0"/>
                  </a:spcBef>
                  <a:spcAft>
                    <a:spcPct val="35000"/>
                  </a:spcAft>
                </a:pPr>
                <a:r>
                  <a:rPr lang="en-US" altLang="zh-CN" sz="1600" dirty="0">
                    <a:latin typeface="Arial" panose="020B0604020202020204" pitchFamily="34" charset="0"/>
                    <a:cs typeface="Arial" panose="020B0604020202020204" pitchFamily="34" charset="0"/>
                    <a:sym typeface="+mn-ea"/>
                  </a:rPr>
                  <a:t>Painting</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41" name="组合 40"/>
            <p:cNvGrpSpPr/>
            <p:nvPr/>
          </p:nvGrpSpPr>
          <p:grpSpPr>
            <a:xfrm>
              <a:off x="3542" y="5169"/>
              <a:ext cx="4092" cy="605"/>
              <a:chOff x="3841" y="3420"/>
              <a:chExt cx="5102" cy="754"/>
            </a:xfrm>
          </p:grpSpPr>
          <p:sp>
            <p:nvSpPr>
              <p:cNvPr id="63" name="椭圆 62"/>
              <p:cNvSpPr/>
              <p:nvPr>
                <p:custDataLst>
                  <p:tags r:id="rId46"/>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73" name="文本框 72"/>
              <p:cNvSpPr txBox="1"/>
              <p:nvPr>
                <p:custDataLst>
                  <p:tags r:id="rId47"/>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10</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74" name="矩形: 圆角 26"/>
              <p:cNvSpPr/>
              <p:nvPr>
                <p:custDataLst>
                  <p:tags r:id="rId48"/>
                </p:custDataLst>
              </p:nvPr>
            </p:nvSpPr>
            <p:spPr>
              <a:xfrm>
                <a:off x="4789" y="3476"/>
                <a:ext cx="4154"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75" name="文本框 74"/>
              <p:cNvSpPr txBox="1"/>
              <p:nvPr>
                <p:custDataLst>
                  <p:tags r:id="rId49"/>
                </p:custDataLst>
              </p:nvPr>
            </p:nvSpPr>
            <p:spPr>
              <a:xfrm>
                <a:off x="4979" y="3420"/>
                <a:ext cx="3823" cy="662"/>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sym typeface="+mn-ea"/>
                  </a:rPr>
                  <a:t>Line offset/RZ</a:t>
                </a:r>
                <a:endParaRPr lang="en-US" altLang="zh-CN" sz="1600" dirty="0">
                  <a:latin typeface="Arial" panose="020B0604020202020204" pitchFamily="34" charset="0"/>
                  <a:cs typeface="Arial" panose="020B0604020202020204" pitchFamily="34" charset="0"/>
                  <a:sym typeface="+mn-ea"/>
                </a:endParaRPr>
              </a:p>
            </p:txBody>
          </p:sp>
        </p:grpSp>
        <p:grpSp>
          <p:nvGrpSpPr>
            <p:cNvPr id="77" name="组合 76"/>
            <p:cNvGrpSpPr/>
            <p:nvPr/>
          </p:nvGrpSpPr>
          <p:grpSpPr>
            <a:xfrm>
              <a:off x="3541" y="6101"/>
              <a:ext cx="4092" cy="591"/>
              <a:chOff x="3841" y="3437"/>
              <a:chExt cx="5102" cy="737"/>
            </a:xfrm>
          </p:grpSpPr>
          <p:sp>
            <p:nvSpPr>
              <p:cNvPr id="78" name="椭圆 77"/>
              <p:cNvSpPr/>
              <p:nvPr>
                <p:custDataLst>
                  <p:tags r:id="rId50"/>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79" name="文本框 78"/>
              <p:cNvSpPr txBox="1"/>
              <p:nvPr>
                <p:custDataLst>
                  <p:tags r:id="rId51"/>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11</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80" name="矩形: 圆角 26"/>
              <p:cNvSpPr/>
              <p:nvPr>
                <p:custDataLst>
                  <p:tags r:id="rId52"/>
                </p:custDataLst>
              </p:nvPr>
            </p:nvSpPr>
            <p:spPr>
              <a:xfrm>
                <a:off x="4789" y="3476"/>
                <a:ext cx="4154"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81" name="文本框 80"/>
              <p:cNvSpPr txBox="1"/>
              <p:nvPr>
                <p:custDataLst>
                  <p:tags r:id="rId53"/>
                </p:custDataLst>
              </p:nvPr>
            </p:nvSpPr>
            <p:spPr>
              <a:xfrm>
                <a:off x="4983" y="3456"/>
                <a:ext cx="3820" cy="665"/>
              </a:xfrm>
              <a:prstGeom prst="rect">
                <a:avLst/>
              </a:prstGeom>
              <a:noFill/>
            </p:spPr>
            <p:txBody>
              <a:bodyPr wrap="square" rtlCol="0">
                <a:spAutoFit/>
              </a:bodyPr>
              <a:lstStyle/>
              <a:p>
                <a:pPr lvl="0">
                  <a:lnSpc>
                    <a:spcPct val="100000"/>
                  </a:lnSpc>
                  <a:spcBef>
                    <a:spcPct val="0"/>
                  </a:spcBef>
                  <a:spcAft>
                    <a:spcPct val="35000"/>
                  </a:spcAft>
                </a:pPr>
                <a:r>
                  <a:rPr lang="en-US" altLang="zh-CN" sz="1600" dirty="0">
                    <a:latin typeface="Arial" panose="020B0604020202020204" pitchFamily="34" charset="0"/>
                    <a:cs typeface="Arial" panose="020B0604020202020204" pitchFamily="34" charset="0"/>
                    <a:sym typeface="+mn-ea"/>
                  </a:rPr>
                  <a:t>Advanced U-Turn</a:t>
                </a:r>
                <a:endParaRPr lang="en-US" altLang="fr-FR"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82" name="组合 81"/>
            <p:cNvGrpSpPr/>
            <p:nvPr/>
          </p:nvGrpSpPr>
          <p:grpSpPr>
            <a:xfrm>
              <a:off x="3541" y="7063"/>
              <a:ext cx="4091" cy="591"/>
              <a:chOff x="3841" y="3437"/>
              <a:chExt cx="5101" cy="737"/>
            </a:xfrm>
          </p:grpSpPr>
          <p:sp>
            <p:nvSpPr>
              <p:cNvPr id="83" name="椭圆 82"/>
              <p:cNvSpPr/>
              <p:nvPr>
                <p:custDataLst>
                  <p:tags r:id="rId54"/>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84" name="文本框 83"/>
              <p:cNvSpPr txBox="1"/>
              <p:nvPr>
                <p:custDataLst>
                  <p:tags r:id="rId55"/>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12</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85" name="矩形: 圆角 26"/>
              <p:cNvSpPr/>
              <p:nvPr>
                <p:custDataLst>
                  <p:tags r:id="rId56"/>
                </p:custDataLst>
              </p:nvPr>
            </p:nvSpPr>
            <p:spPr>
              <a:xfrm>
                <a:off x="4789" y="3476"/>
                <a:ext cx="4153"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86" name="文本框 85"/>
              <p:cNvSpPr txBox="1"/>
              <p:nvPr>
                <p:custDataLst>
                  <p:tags r:id="rId57"/>
                </p:custDataLst>
              </p:nvPr>
            </p:nvSpPr>
            <p:spPr>
              <a:xfrm>
                <a:off x="4983" y="3456"/>
                <a:ext cx="3245" cy="665"/>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sym typeface="+mn-ea"/>
                  </a:rPr>
                  <a:t>Painting Color</a:t>
                </a:r>
                <a:endParaRPr lang="en-US" altLang="fr-FR"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87" name="组合 86"/>
            <p:cNvGrpSpPr/>
            <p:nvPr/>
          </p:nvGrpSpPr>
          <p:grpSpPr>
            <a:xfrm>
              <a:off x="3541" y="7983"/>
              <a:ext cx="4091" cy="591"/>
              <a:chOff x="3841" y="3437"/>
              <a:chExt cx="5101" cy="737"/>
            </a:xfrm>
          </p:grpSpPr>
          <p:sp>
            <p:nvSpPr>
              <p:cNvPr id="88" name="椭圆 87"/>
              <p:cNvSpPr/>
              <p:nvPr>
                <p:custDataLst>
                  <p:tags r:id="rId58"/>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i="1" dirty="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89" name="文本框 88"/>
              <p:cNvSpPr txBox="1"/>
              <p:nvPr>
                <p:custDataLst>
                  <p:tags r:id="rId59"/>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13</a:t>
                </a:r>
                <a:endParaRPr lang="en-US" altLang="zh-CN"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90" name="矩形: 圆角 26"/>
              <p:cNvSpPr/>
              <p:nvPr>
                <p:custDataLst>
                  <p:tags r:id="rId60"/>
                </p:custDataLst>
              </p:nvPr>
            </p:nvSpPr>
            <p:spPr>
              <a:xfrm>
                <a:off x="4788" y="3476"/>
                <a:ext cx="4154"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i="1">
                  <a:latin typeface="Arial" panose="020B0604020202020204" pitchFamily="34" charset="0"/>
                  <a:cs typeface="Arial" panose="020B0604020202020204" pitchFamily="34" charset="0"/>
                </a:endParaRPr>
              </a:p>
            </p:txBody>
          </p:sp>
          <p:sp>
            <p:nvSpPr>
              <p:cNvPr id="91" name="文本框 90"/>
              <p:cNvSpPr txBox="1"/>
              <p:nvPr>
                <p:custDataLst>
                  <p:tags r:id="rId61"/>
                </p:custDataLst>
              </p:nvPr>
            </p:nvSpPr>
            <p:spPr>
              <a:xfrm>
                <a:off x="4983" y="3456"/>
                <a:ext cx="3124" cy="665"/>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sym typeface="+mn-ea"/>
                  </a:rPr>
                  <a:t>Markers</a:t>
                </a:r>
                <a:endParaRPr lang="en-US" altLang="fr-FR" sz="1600" i="1"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grpSp>
        <p:nvGrpSpPr>
          <p:cNvPr id="92" name="组合 91"/>
          <p:cNvGrpSpPr/>
          <p:nvPr>
            <p:custDataLst>
              <p:tags r:id="rId62"/>
            </p:custDataLst>
          </p:nvPr>
        </p:nvGrpSpPr>
        <p:grpSpPr>
          <a:xfrm>
            <a:off x="3269976" y="5294012"/>
            <a:ext cx="2655588" cy="375285"/>
            <a:chOff x="3841" y="3437"/>
            <a:chExt cx="5312" cy="737"/>
          </a:xfrm>
        </p:grpSpPr>
        <p:sp>
          <p:nvSpPr>
            <p:cNvPr id="93" name="椭圆 92"/>
            <p:cNvSpPr/>
            <p:nvPr>
              <p:custDataLst>
                <p:tags r:id="rId63"/>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94" name="文本框 93"/>
            <p:cNvSpPr txBox="1"/>
            <p:nvPr>
              <p:custDataLst>
                <p:tags r:id="rId64"/>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14</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95" name="矩形: 圆角 26"/>
            <p:cNvSpPr/>
            <p:nvPr>
              <p:custDataLst>
                <p:tags r:id="rId65"/>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96" name="文本框 95"/>
            <p:cNvSpPr txBox="1"/>
            <p:nvPr>
              <p:custDataLst>
                <p:tags r:id="rId66"/>
              </p:custDataLst>
            </p:nvPr>
          </p:nvSpPr>
          <p:spPr>
            <a:xfrm>
              <a:off x="4983" y="3456"/>
              <a:ext cx="4170" cy="665"/>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Trajectory Recording</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sp>
        <p:nvSpPr>
          <p:cNvPr id="98" name="Rectangle 12"/>
          <p:cNvSpPr/>
          <p:nvPr>
            <p:custDataLst>
              <p:tags r:id="rId67"/>
            </p:custDataLst>
          </p:nvPr>
        </p:nvSpPr>
        <p:spPr>
          <a:xfrm>
            <a:off x="0" y="1573530"/>
            <a:ext cx="122555" cy="432816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8"/>
            </p:custDataLst>
          </p:nvPr>
        </p:nvPicPr>
        <p:blipFill>
          <a:blip r:embed="rId69"/>
          <a:srcRect b="7464"/>
          <a:stretch>
            <a:fillRect/>
          </a:stretch>
        </p:blipFill>
        <p:spPr>
          <a:xfrm>
            <a:off x="7323455" y="1573530"/>
            <a:ext cx="3600000" cy="1952410"/>
          </a:xfrm>
          <a:prstGeom prst="rect">
            <a:avLst/>
          </a:prstGeom>
        </p:spPr>
      </p:pic>
      <p:pic>
        <p:nvPicPr>
          <p:cNvPr id="9" name="图片 8"/>
          <p:cNvPicPr>
            <a:picLocks noChangeAspect="1"/>
          </p:cNvPicPr>
          <p:nvPr>
            <p:custDataLst>
              <p:tags r:id="rId70"/>
            </p:custDataLst>
          </p:nvPr>
        </p:nvPicPr>
        <p:blipFill>
          <a:blip r:embed="rId71"/>
          <a:srcRect b="7812"/>
          <a:stretch>
            <a:fillRect/>
          </a:stretch>
        </p:blipFill>
        <p:spPr>
          <a:xfrm>
            <a:off x="7323455" y="3970655"/>
            <a:ext cx="3600000" cy="1930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8"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BOUNDARY CREATION</a:t>
            </a:r>
            <a:endParaRPr lang="en-US" altLang="zh-CN" dirty="0">
              <a:latin typeface="Arial" panose="020B0604020202020204" pitchFamily="34" charset="0"/>
              <a:cs typeface="Arial" panose="020B0604020202020204" pitchFamily="34" charset="0"/>
            </a:endParaRPr>
          </a:p>
        </p:txBody>
      </p:sp>
      <p:sp>
        <p:nvSpPr>
          <p:cNvPr id="3" name="文本框 2"/>
          <p:cNvSpPr txBox="1"/>
          <p:nvPr>
            <p:custDataLst>
              <p:tags r:id="rId5"/>
            </p:custDataLst>
          </p:nvPr>
        </p:nvSpPr>
        <p:spPr>
          <a:xfrm>
            <a:off x="1004570" y="3109595"/>
            <a:ext cx="5194935" cy="108712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Create a new boundary with different implement location</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498600"/>
            <a:ext cx="3600000" cy="1930457"/>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712845"/>
            <a:ext cx="3600000" cy="1924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BOUNDARY CREATION</a:t>
            </a:r>
            <a:endParaRPr lang="en-US" altLang="zh-CN"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901065" y="2578100"/>
            <a:ext cx="4064000" cy="138684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Able to plan straight line and curve line</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Able to add mark point on the boundary</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6277610" y="1964055"/>
            <a:ext cx="5400000" cy="2930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BOUNDARY CREATION</a:t>
            </a:r>
            <a:endParaRPr lang="en-US" altLang="zh-CN" dirty="0">
              <a:latin typeface="Arial" panose="020B0604020202020204" pitchFamily="34" charset="0"/>
              <a:cs typeface="Arial" panose="020B0604020202020204" pitchFamily="34" charset="0"/>
            </a:endParaRPr>
          </a:p>
        </p:txBody>
      </p:sp>
      <p:sp>
        <p:nvSpPr>
          <p:cNvPr id="3" name="文本框 2"/>
          <p:cNvSpPr txBox="1"/>
          <p:nvPr>
            <p:custDataLst>
              <p:tags r:id="rId5"/>
            </p:custDataLst>
          </p:nvPr>
        </p:nvSpPr>
        <p:spPr>
          <a:xfrm>
            <a:off x="901065" y="2751455"/>
            <a:ext cx="5086350" cy="1355725"/>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Set the headline with maximum 10</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Snap points to create AB lines on the boundary</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6785" y="1503680"/>
            <a:ext cx="3600000" cy="1925391"/>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6785" y="3785870"/>
            <a:ext cx="3600000" cy="19305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ACCESS PATHS</a:t>
            </a:r>
            <a:endParaRPr lang="en-US" altLang="zh-CN"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dirty="0">
                <a:latin typeface="Arial" panose="020B0604020202020204" pitchFamily="34" charset="0"/>
                <a:cs typeface="Arial" panose="020B0604020202020204" pitchFamily="34" charset="0"/>
                <a:sym typeface="+mn-ea"/>
              </a:rPr>
              <a:t>ACCESS PATHS</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ACCESS PATHS</a:t>
            </a:r>
            <a:endParaRPr lang="en-US" altLang="zh-CN"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972185" y="3093720"/>
            <a:ext cx="4935855" cy="39878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Drainage ditch scenarios each three rows</a:t>
            </a:r>
            <a:r>
              <a:rPr kumimoji="0" lang="en-US" altLang="zh-CN" sz="20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rPr>
              <a:t> </a:t>
            </a:r>
            <a:endParaRPr kumimoji="0" lang="en-US" altLang="zh-CN" sz="20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pic>
        <p:nvPicPr>
          <p:cNvPr id="9" name="图片 8"/>
          <p:cNvPicPr>
            <a:picLocks noChangeAspect="1"/>
          </p:cNvPicPr>
          <p:nvPr>
            <p:custDataLst>
              <p:tags r:id="rId6"/>
            </p:custDataLst>
          </p:nvPr>
        </p:nvPicPr>
        <p:blipFill>
          <a:blip r:embed="rId7"/>
          <a:stretch>
            <a:fillRect/>
          </a:stretch>
        </p:blipFill>
        <p:spPr>
          <a:xfrm>
            <a:off x="6277610" y="1709420"/>
            <a:ext cx="5400000" cy="2993805"/>
          </a:xfrm>
          <a:prstGeom prst="rect">
            <a:avLst/>
          </a:prstGeom>
        </p:spPr>
      </p:pic>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ACCESS PATHS</a:t>
            </a:r>
            <a:endParaRPr lang="en-US" altLang="zh-CN" dirty="0">
              <a:latin typeface="Arial" panose="020B0604020202020204" pitchFamily="34" charset="0"/>
              <a:cs typeface="Arial" panose="020B0604020202020204" pitchFamily="34" charset="0"/>
            </a:endParaRPr>
          </a:p>
        </p:txBody>
      </p:sp>
      <p:sp>
        <p:nvSpPr>
          <p:cNvPr id="3" name="文本框 2"/>
          <p:cNvSpPr txBox="1"/>
          <p:nvPr>
            <p:custDataLst>
              <p:tags r:id="rId5"/>
            </p:custDataLst>
          </p:nvPr>
        </p:nvSpPr>
        <p:spPr>
          <a:xfrm>
            <a:off x="901065" y="2578100"/>
            <a:ext cx="4064000" cy="2233295"/>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How many lines per access path</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Access path width</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3. Rows in the first group</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4. Line place in first group</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495425"/>
            <a:ext cx="3600000" cy="1933812"/>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693160"/>
            <a:ext cx="3600000" cy="1939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ACCESS PATHS</a:t>
            </a:r>
            <a:endParaRPr lang="en-US" altLang="zh-CN" dirty="0">
              <a:latin typeface="Arial" panose="020B0604020202020204" pitchFamily="34" charset="0"/>
              <a:cs typeface="Arial" panose="020B0604020202020204" pitchFamily="34" charset="0"/>
            </a:endParaRPr>
          </a:p>
        </p:txBody>
      </p:sp>
      <p:sp>
        <p:nvSpPr>
          <p:cNvPr id="3" name="文本框 2"/>
          <p:cNvSpPr txBox="1"/>
          <p:nvPr>
            <p:custDataLst>
              <p:tags r:id="rId5"/>
            </p:custDataLst>
          </p:nvPr>
        </p:nvSpPr>
        <p:spPr>
          <a:xfrm>
            <a:off x="901065" y="2578100"/>
            <a:ext cx="4064000" cy="2233295"/>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How many lines per access path</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Access path width</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3. Rows in the first group</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4. Line place in first group</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4" name="图片 3"/>
          <p:cNvPicPr>
            <a:picLocks noChangeAspect="1"/>
          </p:cNvPicPr>
          <p:nvPr>
            <p:custDataLst>
              <p:tags r:id="rId6"/>
            </p:custDataLst>
          </p:nvPr>
        </p:nvPicPr>
        <p:blipFill>
          <a:blip r:embed="rId7"/>
          <a:stretch>
            <a:fillRect/>
          </a:stretch>
        </p:blipFill>
        <p:spPr>
          <a:xfrm>
            <a:off x="6277610" y="1967865"/>
            <a:ext cx="5400000" cy="2921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TRAMLINE</a:t>
            </a:r>
            <a:endParaRPr lang="en-US" altLang="zh-CN"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TRAMLINE</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TRAMLINE</a:t>
            </a:r>
            <a:endParaRPr lang="en-US" altLang="zh-CN" dirty="0">
              <a:latin typeface="Arial" panose="020B0604020202020204" pitchFamily="34" charset="0"/>
              <a:cs typeface="Arial" panose="020B0604020202020204" pitchFamily="34" charset="0"/>
            </a:endParaRPr>
          </a:p>
        </p:txBody>
      </p:sp>
      <p:sp>
        <p:nvSpPr>
          <p:cNvPr id="14" name="文本框 13"/>
          <p:cNvSpPr txBox="1"/>
          <p:nvPr>
            <p:custDataLst>
              <p:tags r:id="rId5"/>
            </p:custDataLst>
          </p:nvPr>
        </p:nvSpPr>
        <p:spPr>
          <a:xfrm>
            <a:off x="526415" y="2172970"/>
            <a:ext cx="5640705" cy="2830195"/>
          </a:xfrm>
          <a:prstGeom prst="rect">
            <a:avLst/>
          </a:prstGeom>
          <a:noFill/>
        </p:spPr>
        <p:txBody>
          <a:bodyPr wrap="square" rtlCol="0">
            <a:spAutoFit/>
          </a:bodyPr>
          <a:p>
            <a:pPr marL="0" marR="0" lvl="0" indent="0" algn="l" defTabSz="1088390" rtl="0" eaLnBrk="1" fontAlgn="auto" latinLnBrk="0" hangingPunct="1">
              <a:lnSpc>
                <a:spcPct val="150000"/>
              </a:lnSpc>
              <a:spcBef>
                <a:spcPts val="0"/>
              </a:spcBef>
              <a:spcAft>
                <a:spcPts val="0"/>
              </a:spcAft>
              <a:buClrTx/>
              <a:buSzTx/>
              <a:buFontTx/>
              <a:buNone/>
              <a:defRPr/>
            </a:pPr>
            <a:r>
              <a:rPr kumimoji="0" lang="en-US" b="0" i="0" u="none" strike="noStrike" kern="1200" cap="none" spc="0" normalizeH="0" baseline="0" noProof="0" dirty="0">
                <a:ln>
                  <a:noFill/>
                </a:ln>
                <a:solidFill>
                  <a:schemeClr val="tx1"/>
                </a:solidFill>
                <a:effectLst/>
                <a:uLnTx/>
                <a:uFillTx/>
                <a:latin typeface="Calibri" panose="020F0502020204030204"/>
                <a:ea typeface="+mn-ea"/>
                <a:cs typeface="+mn-cs"/>
                <a:sym typeface="+mn-ea"/>
              </a:rPr>
              <a:t>The principles of tramlines, </a:t>
            </a: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sym typeface="+mn-ea"/>
              </a:rPr>
              <a:t>t</a:t>
            </a:r>
            <a:r>
              <a:rPr kumimoji="0" lang="en-US" b="0" i="0" u="none" strike="noStrike" kern="1200" cap="none" spc="0" normalizeH="0" baseline="0" noProof="0" dirty="0">
                <a:ln>
                  <a:noFill/>
                </a:ln>
                <a:solidFill>
                  <a:schemeClr val="tx1"/>
                </a:solidFill>
                <a:effectLst/>
                <a:uLnTx/>
                <a:uFillTx/>
                <a:latin typeface="Calibri" panose="020F0502020204030204"/>
                <a:ea typeface="+mn-ea"/>
                <a:cs typeface="+mn-cs"/>
                <a:sym typeface="+mn-ea"/>
              </a:rPr>
              <a:t>hey are placed in the field at seeding time. The width of the </a:t>
            </a:r>
            <a:r>
              <a:rPr kumimoji="0" lang="en-US" b="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sprayboom</a:t>
            </a:r>
            <a:r>
              <a:rPr kumimoji="0" lang="en-US" b="0" i="0" u="none" strike="noStrike" kern="1200" cap="none" spc="0" normalizeH="0" baseline="0" noProof="0" dirty="0">
                <a:ln>
                  <a:noFill/>
                </a:ln>
                <a:solidFill>
                  <a:schemeClr val="tx1"/>
                </a:solidFill>
                <a:effectLst/>
                <a:uLnTx/>
                <a:uFillTx/>
                <a:latin typeface="Calibri" panose="020F0502020204030204"/>
                <a:ea typeface="+mn-ea"/>
                <a:cs typeface="+mn-cs"/>
                <a:sym typeface="+mn-ea"/>
              </a:rPr>
              <a:t> has to be evenly divisible by the drill/air-seeder width, for example a 30' air-seeder and a 60'spray boom or a 40'air-seeder and a 120'spray boom.</a:t>
            </a:r>
            <a:endParaRPr kumimoji="0" lang="en-US"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sz="215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sz="215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6280785" y="1904365"/>
            <a:ext cx="5400000" cy="3465195"/>
            <a:chOff x="10659" y="2636"/>
            <a:chExt cx="7114" cy="5457"/>
          </a:xfrm>
        </p:grpSpPr>
        <p:pic>
          <p:nvPicPr>
            <p:cNvPr id="11" name="图片 10"/>
            <p:cNvPicPr>
              <a:picLocks noChangeAspect="1"/>
            </p:cNvPicPr>
            <p:nvPr>
              <p:custDataLst>
                <p:tags r:id="rId6"/>
              </p:custDataLst>
            </p:nvPr>
          </p:nvPicPr>
          <p:blipFill>
            <a:blip r:embed="rId7"/>
            <a:srcRect t="12833" b="2493"/>
            <a:stretch>
              <a:fillRect/>
            </a:stretch>
          </p:blipFill>
          <p:spPr>
            <a:xfrm>
              <a:off x="10664" y="2636"/>
              <a:ext cx="3517" cy="2402"/>
            </a:xfrm>
            <a:prstGeom prst="rect">
              <a:avLst/>
            </a:prstGeom>
            <a:ln>
              <a:solidFill>
                <a:schemeClr val="bg1">
                  <a:lumMod val="85000"/>
                </a:schemeClr>
              </a:solidFill>
            </a:ln>
          </p:spPr>
        </p:pic>
        <p:pic>
          <p:nvPicPr>
            <p:cNvPr id="12" name="图片 11" descr="3fd8505bf2af52ba63cd8a0ac02f31e"/>
            <p:cNvPicPr>
              <a:picLocks noChangeAspect="1"/>
            </p:cNvPicPr>
            <p:nvPr>
              <p:custDataLst>
                <p:tags r:id="rId8"/>
              </p:custDataLst>
            </p:nvPr>
          </p:nvPicPr>
          <p:blipFill>
            <a:blip r:embed="rId9"/>
            <a:srcRect t="8707"/>
            <a:stretch>
              <a:fillRect/>
            </a:stretch>
          </p:blipFill>
          <p:spPr>
            <a:xfrm>
              <a:off x="14181" y="2636"/>
              <a:ext cx="3593" cy="2401"/>
            </a:xfrm>
            <a:prstGeom prst="rect">
              <a:avLst/>
            </a:prstGeom>
            <a:ln>
              <a:solidFill>
                <a:schemeClr val="bg1">
                  <a:lumMod val="85000"/>
                </a:schemeClr>
              </a:solidFill>
            </a:ln>
          </p:spPr>
        </p:pic>
        <p:pic>
          <p:nvPicPr>
            <p:cNvPr id="13" name="图片 12"/>
            <p:cNvPicPr>
              <a:picLocks noChangeAspect="1"/>
            </p:cNvPicPr>
            <p:nvPr>
              <p:custDataLst>
                <p:tags r:id="rId10"/>
              </p:custDataLst>
            </p:nvPr>
          </p:nvPicPr>
          <p:blipFill>
            <a:blip r:embed="rId11"/>
            <a:srcRect b="37542"/>
            <a:stretch>
              <a:fillRect/>
            </a:stretch>
          </p:blipFill>
          <p:spPr>
            <a:xfrm>
              <a:off x="10659" y="4967"/>
              <a:ext cx="7104" cy="3127"/>
            </a:xfrm>
            <a:prstGeom prst="rect">
              <a:avLst/>
            </a:prstGeom>
            <a:ln>
              <a:solidFill>
                <a:schemeClr val="bg1">
                  <a:lumMod val="85000"/>
                </a:schemeClr>
              </a:solidFill>
            </a:ln>
          </p:spPr>
        </p:pic>
      </p:gr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TRAMLINE</a:t>
            </a:r>
            <a:endParaRPr lang="en-US" altLang="zh-CN" dirty="0">
              <a:latin typeface="Arial" panose="020B0604020202020204" pitchFamily="34" charset="0"/>
              <a:cs typeface="Arial" panose="020B0604020202020204" pitchFamily="34" charset="0"/>
            </a:endParaRPr>
          </a:p>
        </p:txBody>
      </p:sp>
      <p:sp>
        <p:nvSpPr>
          <p:cNvPr id="10" name="文本框 9"/>
          <p:cNvSpPr txBox="1"/>
          <p:nvPr>
            <p:custDataLst>
              <p:tags r:id="rId5"/>
            </p:custDataLst>
          </p:nvPr>
        </p:nvSpPr>
        <p:spPr>
          <a:xfrm>
            <a:off x="951230" y="2709545"/>
            <a:ext cx="4064000" cy="1753235"/>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1. Swath spacing</a:t>
            </a:r>
            <a:endPar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2. Offset</a:t>
            </a:r>
            <a:endPar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3. Initial swath</a:t>
            </a:r>
            <a:endPar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endParaRPr>
          </a:p>
        </p:txBody>
      </p:sp>
      <p:sp>
        <p:nvSpPr>
          <p:cNvPr id="7" name="页脚占位符 6"/>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434465"/>
            <a:ext cx="3600000" cy="1933812"/>
          </a:xfrm>
          <a:prstGeom prst="rect">
            <a:avLst/>
          </a:prstGeom>
        </p:spPr>
      </p:pic>
      <p:pic>
        <p:nvPicPr>
          <p:cNvPr id="14" name="图片 13"/>
          <p:cNvPicPr>
            <a:picLocks noChangeAspect="1"/>
          </p:cNvPicPr>
          <p:nvPr>
            <p:custDataLst>
              <p:tags r:id="rId8"/>
            </p:custDataLst>
          </p:nvPr>
        </p:nvPicPr>
        <p:blipFill>
          <a:blip r:embed="rId9"/>
          <a:stretch>
            <a:fillRect/>
          </a:stretch>
        </p:blipFill>
        <p:spPr>
          <a:xfrm>
            <a:off x="7293610" y="3585845"/>
            <a:ext cx="3600000" cy="19695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3" name="TextBox 13"/>
          <p:cNvSpPr txBox="1"/>
          <p:nvPr>
            <p:custDataLst>
              <p:tags r:id="rId3"/>
            </p:custDataLst>
          </p:nvPr>
        </p:nvSpPr>
        <p:spPr>
          <a:xfrm>
            <a:off x="727248" y="192298"/>
            <a:ext cx="10196108" cy="583565"/>
          </a:xfrm>
          <a:prstGeom prst="rect">
            <a:avLst/>
          </a:prstGeom>
          <a:noFill/>
        </p:spPr>
        <p:txBody>
          <a:bodyPr wrap="square" rtlCol="0">
            <a:spAutoFit/>
          </a:bodyPr>
          <a:p>
            <a:pPr rtl="0"/>
            <a:r>
              <a:rPr lang="en-US" altLang="en-GB" sz="3200" b="1" dirty="0">
                <a:solidFill>
                  <a:schemeClr val="tx2"/>
                </a:solidFill>
                <a:latin typeface="Arial" panose="020B0604020202020204" pitchFamily="34" charset="0"/>
                <a:cs typeface="Arial" panose="020B0604020202020204" pitchFamily="34" charset="0"/>
                <a:sym typeface="+mn-ea"/>
              </a:rPr>
              <a:t>MAIN INTERFACE</a:t>
            </a:r>
            <a:endParaRPr lang="en-US" altLang="en-GB" sz="3200" b="1" dirty="0">
              <a:solidFill>
                <a:schemeClr val="tx2"/>
              </a:solidFill>
              <a:latin typeface="Arial" panose="020B0604020202020204" pitchFamily="34" charset="0"/>
              <a:cs typeface="Arial" panose="020B0604020202020204" pitchFamily="34" charset="0"/>
              <a:sym typeface="+mn-ea"/>
            </a:endParaRPr>
          </a:p>
        </p:txBody>
      </p:sp>
      <p:sp>
        <p:nvSpPr>
          <p:cNvPr id="4" name="文本框 3"/>
          <p:cNvSpPr txBox="1"/>
          <p:nvPr>
            <p:custDataLst>
              <p:tags r:id="rId4"/>
            </p:custDataLst>
          </p:nvPr>
        </p:nvSpPr>
        <p:spPr>
          <a:xfrm>
            <a:off x="727248" y="775984"/>
            <a:ext cx="3603095" cy="423193"/>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SOFTWARE BROWSING</a:t>
            </a:r>
            <a:endParaRPr lang="zh-CN" altLang="en-US" dirty="0">
              <a:latin typeface="Arial" panose="020B0604020202020204" pitchFamily="34" charset="0"/>
              <a:cs typeface="Arial" panose="020B0604020202020204" pitchFamily="34" charset="0"/>
            </a:endParaRPr>
          </a:p>
        </p:txBody>
      </p:sp>
      <p:sp>
        <p:nvSpPr>
          <p:cNvPr id="10" name="Rectangle 1"/>
          <p:cNvSpPr/>
          <p:nvPr>
            <p:custDataLst>
              <p:tags r:id="rId5"/>
            </p:custDataLst>
          </p:nvPr>
        </p:nvSpPr>
        <p:spPr>
          <a:xfrm>
            <a:off x="0" y="2301875"/>
            <a:ext cx="6141085" cy="29578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p>
            <a:pPr algn="just"/>
            <a:endParaRPr lang="en-US" dirty="0"/>
          </a:p>
        </p:txBody>
      </p:sp>
      <p:grpSp>
        <p:nvGrpSpPr>
          <p:cNvPr id="109" name="组合 108"/>
          <p:cNvGrpSpPr/>
          <p:nvPr/>
        </p:nvGrpSpPr>
        <p:grpSpPr>
          <a:xfrm>
            <a:off x="315595" y="2553970"/>
            <a:ext cx="2684145" cy="2376170"/>
            <a:chOff x="654" y="3295"/>
            <a:chExt cx="4227" cy="3742"/>
          </a:xfrm>
        </p:grpSpPr>
        <p:grpSp>
          <p:nvGrpSpPr>
            <p:cNvPr id="110" name="组合 109"/>
            <p:cNvGrpSpPr/>
            <p:nvPr/>
          </p:nvGrpSpPr>
          <p:grpSpPr>
            <a:xfrm rot="0">
              <a:off x="699" y="6447"/>
              <a:ext cx="4182" cy="591"/>
              <a:chOff x="3841" y="3437"/>
              <a:chExt cx="5312" cy="737"/>
            </a:xfrm>
          </p:grpSpPr>
          <p:sp>
            <p:nvSpPr>
              <p:cNvPr id="111" name="椭圆 110"/>
              <p:cNvSpPr/>
              <p:nvPr>
                <p:custDataLst>
                  <p:tags r:id="rId6"/>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12" name="文本框 111"/>
              <p:cNvSpPr txBox="1"/>
              <p:nvPr>
                <p:custDataLst>
                  <p:tags r:id="rId7"/>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19</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13" name="矩形: 圆角 26"/>
              <p:cNvSpPr/>
              <p:nvPr>
                <p:custDataLst>
                  <p:tags r:id="rId8"/>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14" name="文本框 113"/>
              <p:cNvSpPr txBox="1"/>
              <p:nvPr>
                <p:custDataLst>
                  <p:tags r:id="rId9"/>
                </p:custDataLst>
              </p:nvPr>
            </p:nvSpPr>
            <p:spPr>
              <a:xfrm>
                <a:off x="4983" y="3456"/>
                <a:ext cx="4170" cy="665"/>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Worked Area</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15" name="组合 114"/>
            <p:cNvGrpSpPr/>
            <p:nvPr/>
          </p:nvGrpSpPr>
          <p:grpSpPr>
            <a:xfrm rot="0">
              <a:off x="654" y="3295"/>
              <a:ext cx="4182" cy="591"/>
              <a:chOff x="3841" y="3437"/>
              <a:chExt cx="5312" cy="737"/>
            </a:xfrm>
          </p:grpSpPr>
          <p:sp>
            <p:nvSpPr>
              <p:cNvPr id="116" name="椭圆 115"/>
              <p:cNvSpPr/>
              <p:nvPr>
                <p:custDataLst>
                  <p:tags r:id="rId10"/>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17" name="文本框 116"/>
              <p:cNvSpPr txBox="1"/>
              <p:nvPr>
                <p:custDataLst>
                  <p:tags r:id="rId11"/>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15</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18" name="矩形: 圆角 26"/>
              <p:cNvSpPr/>
              <p:nvPr>
                <p:custDataLst>
                  <p:tags r:id="rId12"/>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19" name="文本框 118"/>
              <p:cNvSpPr txBox="1"/>
              <p:nvPr>
                <p:custDataLst>
                  <p:tags r:id="rId13"/>
                </p:custDataLst>
              </p:nvPr>
            </p:nvSpPr>
            <p:spPr>
              <a:xfrm>
                <a:off x="4983" y="3456"/>
                <a:ext cx="4170" cy="662"/>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GNSS status</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20" name="组合 119"/>
            <p:cNvGrpSpPr/>
            <p:nvPr/>
          </p:nvGrpSpPr>
          <p:grpSpPr>
            <a:xfrm rot="0">
              <a:off x="677" y="4091"/>
              <a:ext cx="4182" cy="591"/>
              <a:chOff x="3841" y="3437"/>
              <a:chExt cx="5312" cy="737"/>
            </a:xfrm>
          </p:grpSpPr>
          <p:sp>
            <p:nvSpPr>
              <p:cNvPr id="121" name="椭圆 120"/>
              <p:cNvSpPr/>
              <p:nvPr>
                <p:custDataLst>
                  <p:tags r:id="rId14"/>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22" name="文本框 121"/>
              <p:cNvSpPr txBox="1"/>
              <p:nvPr>
                <p:custDataLst>
                  <p:tags r:id="rId15"/>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16</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23" name="矩形: 圆角 26"/>
              <p:cNvSpPr/>
              <p:nvPr>
                <p:custDataLst>
                  <p:tags r:id="rId16"/>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24" name="文本框 123"/>
              <p:cNvSpPr txBox="1"/>
              <p:nvPr>
                <p:custDataLst>
                  <p:tags r:id="rId17"/>
                </p:custDataLst>
              </p:nvPr>
            </p:nvSpPr>
            <p:spPr>
              <a:xfrm>
                <a:off x="4983" y="3456"/>
                <a:ext cx="4170" cy="662"/>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Lateral deviation</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25" name="组合 124"/>
            <p:cNvGrpSpPr/>
            <p:nvPr/>
          </p:nvGrpSpPr>
          <p:grpSpPr>
            <a:xfrm rot="0">
              <a:off x="699" y="5641"/>
              <a:ext cx="4182" cy="591"/>
              <a:chOff x="3841" y="3437"/>
              <a:chExt cx="5312" cy="737"/>
            </a:xfrm>
          </p:grpSpPr>
          <p:sp>
            <p:nvSpPr>
              <p:cNvPr id="126" name="椭圆 125"/>
              <p:cNvSpPr/>
              <p:nvPr>
                <p:custDataLst>
                  <p:tags r:id="rId18"/>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27" name="文本框 126"/>
              <p:cNvSpPr txBox="1"/>
              <p:nvPr>
                <p:custDataLst>
                  <p:tags r:id="rId19"/>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18</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28" name="矩形: 圆角 26"/>
              <p:cNvSpPr/>
              <p:nvPr>
                <p:custDataLst>
                  <p:tags r:id="rId20"/>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29" name="文本框 128"/>
              <p:cNvSpPr txBox="1"/>
              <p:nvPr>
                <p:custDataLst>
                  <p:tags r:id="rId21"/>
                </p:custDataLst>
              </p:nvPr>
            </p:nvSpPr>
            <p:spPr>
              <a:xfrm>
                <a:off x="4983" y="3456"/>
                <a:ext cx="4170" cy="662"/>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Real-time speed</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30" name="组合 129"/>
            <p:cNvGrpSpPr/>
            <p:nvPr/>
          </p:nvGrpSpPr>
          <p:grpSpPr>
            <a:xfrm rot="0">
              <a:off x="677" y="4832"/>
              <a:ext cx="4182" cy="591"/>
              <a:chOff x="3841" y="3437"/>
              <a:chExt cx="5312" cy="737"/>
            </a:xfrm>
          </p:grpSpPr>
          <p:sp>
            <p:nvSpPr>
              <p:cNvPr id="131" name="椭圆 130"/>
              <p:cNvSpPr/>
              <p:nvPr>
                <p:custDataLst>
                  <p:tags r:id="rId22"/>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32" name="文本框 131"/>
              <p:cNvSpPr txBox="1"/>
              <p:nvPr>
                <p:custDataLst>
                  <p:tags r:id="rId23"/>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17</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33" name="矩形: 圆角 26"/>
              <p:cNvSpPr/>
              <p:nvPr>
                <p:custDataLst>
                  <p:tags r:id="rId24"/>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34" name="文本框 133"/>
              <p:cNvSpPr txBox="1"/>
              <p:nvPr>
                <p:custDataLst>
                  <p:tags r:id="rId25"/>
                </p:custDataLst>
              </p:nvPr>
            </p:nvSpPr>
            <p:spPr>
              <a:xfrm>
                <a:off x="4983" y="3456"/>
                <a:ext cx="4170" cy="662"/>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Guideline number</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grpSp>
        <p:nvGrpSpPr>
          <p:cNvPr id="135" name="组合 134"/>
          <p:cNvGrpSpPr/>
          <p:nvPr/>
        </p:nvGrpSpPr>
        <p:grpSpPr>
          <a:xfrm rot="0">
            <a:off x="3246120" y="2572385"/>
            <a:ext cx="2693035" cy="2366645"/>
            <a:chOff x="646" y="6108"/>
            <a:chExt cx="4241" cy="3727"/>
          </a:xfrm>
        </p:grpSpPr>
        <p:grpSp>
          <p:nvGrpSpPr>
            <p:cNvPr id="136" name="组合 135"/>
            <p:cNvGrpSpPr/>
            <p:nvPr/>
          </p:nvGrpSpPr>
          <p:grpSpPr>
            <a:xfrm>
              <a:off x="646" y="6108"/>
              <a:ext cx="4182" cy="591"/>
              <a:chOff x="3841" y="3437"/>
              <a:chExt cx="5312" cy="737"/>
            </a:xfrm>
          </p:grpSpPr>
          <p:sp>
            <p:nvSpPr>
              <p:cNvPr id="137" name="椭圆 136"/>
              <p:cNvSpPr/>
              <p:nvPr>
                <p:custDataLst>
                  <p:tags r:id="rId26"/>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38" name="文本框 137"/>
              <p:cNvSpPr txBox="1"/>
              <p:nvPr>
                <p:custDataLst>
                  <p:tags r:id="rId27"/>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20</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39" name="矩形: 圆角 26"/>
              <p:cNvSpPr/>
              <p:nvPr>
                <p:custDataLst>
                  <p:tags r:id="rId28"/>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40" name="文本框 139"/>
              <p:cNvSpPr txBox="1"/>
              <p:nvPr>
                <p:custDataLst>
                  <p:tags r:id="rId29"/>
                </p:custDataLst>
              </p:nvPr>
            </p:nvSpPr>
            <p:spPr>
              <a:xfrm>
                <a:off x="4983" y="3456"/>
                <a:ext cx="4170" cy="665"/>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Compass</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41" name="组合 140"/>
            <p:cNvGrpSpPr/>
            <p:nvPr/>
          </p:nvGrpSpPr>
          <p:grpSpPr>
            <a:xfrm>
              <a:off x="690" y="7715"/>
              <a:ext cx="4182" cy="591"/>
              <a:chOff x="3841" y="3437"/>
              <a:chExt cx="5312" cy="737"/>
            </a:xfrm>
          </p:grpSpPr>
          <p:sp>
            <p:nvSpPr>
              <p:cNvPr id="142" name="椭圆 141"/>
              <p:cNvSpPr/>
              <p:nvPr>
                <p:custDataLst>
                  <p:tags r:id="rId30"/>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43" name="文本框 142"/>
              <p:cNvSpPr txBox="1"/>
              <p:nvPr>
                <p:custDataLst>
                  <p:tags r:id="rId31"/>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22</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44" name="矩形: 圆角 26"/>
              <p:cNvSpPr/>
              <p:nvPr>
                <p:custDataLst>
                  <p:tags r:id="rId32"/>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45" name="文本框 144"/>
              <p:cNvSpPr txBox="1"/>
              <p:nvPr>
                <p:custDataLst>
                  <p:tags r:id="rId33"/>
                </p:custDataLst>
              </p:nvPr>
            </p:nvSpPr>
            <p:spPr>
              <a:xfrm>
                <a:off x="4983" y="3456"/>
                <a:ext cx="4170" cy="665"/>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Vehicle locking</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46" name="组合 145"/>
            <p:cNvGrpSpPr/>
            <p:nvPr/>
          </p:nvGrpSpPr>
          <p:grpSpPr>
            <a:xfrm>
              <a:off x="668" y="6922"/>
              <a:ext cx="4182" cy="591"/>
              <a:chOff x="3841" y="3437"/>
              <a:chExt cx="5312" cy="737"/>
            </a:xfrm>
          </p:grpSpPr>
          <p:sp>
            <p:nvSpPr>
              <p:cNvPr id="147" name="椭圆 146"/>
              <p:cNvSpPr/>
              <p:nvPr>
                <p:custDataLst>
                  <p:tags r:id="rId34"/>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48" name="文本框 147"/>
              <p:cNvSpPr txBox="1"/>
              <p:nvPr>
                <p:custDataLst>
                  <p:tags r:id="rId35"/>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21</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49" name="矩形: 圆角 26"/>
              <p:cNvSpPr/>
              <p:nvPr>
                <p:custDataLst>
                  <p:tags r:id="rId36"/>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50" name="文本框 149"/>
              <p:cNvSpPr txBox="1"/>
              <p:nvPr>
                <p:custDataLst>
                  <p:tags r:id="rId37"/>
                </p:custDataLst>
              </p:nvPr>
            </p:nvSpPr>
            <p:spPr>
              <a:xfrm>
                <a:off x="4983" y="3456"/>
                <a:ext cx="4170" cy="662"/>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Demo speed slider</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51" name="组合 150"/>
            <p:cNvGrpSpPr/>
            <p:nvPr/>
          </p:nvGrpSpPr>
          <p:grpSpPr>
            <a:xfrm>
              <a:off x="690" y="8489"/>
              <a:ext cx="4182" cy="591"/>
              <a:chOff x="3841" y="3437"/>
              <a:chExt cx="5312" cy="737"/>
            </a:xfrm>
          </p:grpSpPr>
          <p:sp>
            <p:nvSpPr>
              <p:cNvPr id="152" name="椭圆 151"/>
              <p:cNvSpPr/>
              <p:nvPr>
                <p:custDataLst>
                  <p:tags r:id="rId38"/>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53" name="文本框 152"/>
              <p:cNvSpPr txBox="1"/>
              <p:nvPr>
                <p:custDataLst>
                  <p:tags r:id="rId39"/>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23</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54" name="矩形: 圆角 26"/>
              <p:cNvSpPr/>
              <p:nvPr>
                <p:custDataLst>
                  <p:tags r:id="rId40"/>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55" name="文本框 154"/>
              <p:cNvSpPr txBox="1"/>
              <p:nvPr>
                <p:custDataLst>
                  <p:tags r:id="rId41"/>
                </p:custDataLst>
              </p:nvPr>
            </p:nvSpPr>
            <p:spPr>
              <a:xfrm>
                <a:off x="4983" y="3456"/>
                <a:ext cx="4170" cy="662"/>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Zoom in/out</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nvGrpSpPr>
            <p:cNvPr id="156" name="组合 155"/>
            <p:cNvGrpSpPr/>
            <p:nvPr/>
          </p:nvGrpSpPr>
          <p:grpSpPr>
            <a:xfrm>
              <a:off x="705" y="9245"/>
              <a:ext cx="4182" cy="591"/>
              <a:chOff x="3841" y="3437"/>
              <a:chExt cx="5312" cy="737"/>
            </a:xfrm>
          </p:grpSpPr>
          <p:sp>
            <p:nvSpPr>
              <p:cNvPr id="157" name="椭圆 156"/>
              <p:cNvSpPr/>
              <p:nvPr>
                <p:custDataLst>
                  <p:tags r:id="rId42"/>
                </p:custDataLst>
              </p:nvPr>
            </p:nvSpPr>
            <p:spPr>
              <a:xfrm flipV="1">
                <a:off x="3869" y="3437"/>
                <a:ext cx="737" cy="737"/>
              </a:xfrm>
              <a:prstGeom prst="ellipse">
                <a:avLst/>
              </a:prstGeom>
              <a:gradFill>
                <a:gsLst>
                  <a:gs pos="24000">
                    <a:schemeClr val="bg1"/>
                  </a:gs>
                  <a:gs pos="100000">
                    <a:srgbClr val="FAE5D6"/>
                  </a:gs>
                </a:gsLst>
                <a:path path="circle">
                  <a:fillToRect r="100000" b="100000"/>
                </a:path>
              </a:gradFill>
              <a:ln>
                <a:solidFill>
                  <a:schemeClr val="bg1"/>
                </a:solidFill>
              </a:ln>
              <a:effectLst>
                <a:outerShdw blurRad="355600" dist="101600" dir="3180000" sx="89000" sy="89000" algn="l" rotWithShape="0">
                  <a:schemeClr val="bg1">
                    <a:lumMod val="6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1600">
                  <a:latin typeface="Arial" panose="020B0604020202020204" pitchFamily="34" charset="0"/>
                  <a:ea typeface="思源黑体 CN Medium" panose="020B0600000000000000" pitchFamily="34" charset="-122"/>
                  <a:cs typeface="Arial" panose="020B0604020202020204" pitchFamily="34" charset="0"/>
                  <a:sym typeface="思源黑体 CN Normal" panose="020B0400000000000000" pitchFamily="34" charset="-122"/>
                </a:endParaRPr>
              </a:p>
            </p:txBody>
          </p:sp>
          <p:sp>
            <p:nvSpPr>
              <p:cNvPr id="158" name="文本框 157"/>
              <p:cNvSpPr txBox="1"/>
              <p:nvPr>
                <p:custDataLst>
                  <p:tags r:id="rId43"/>
                </p:custDataLst>
              </p:nvPr>
            </p:nvSpPr>
            <p:spPr>
              <a:xfrm>
                <a:off x="3841" y="3476"/>
                <a:ext cx="803" cy="63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rPr>
                  <a:t>24</a:t>
                </a:r>
                <a:endParaRPr lang="en-US" altLang="zh-CN"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思源黑体 CN Normal" panose="020B0400000000000000" pitchFamily="34" charset="-122"/>
                </a:endParaRPr>
              </a:p>
            </p:txBody>
          </p:sp>
          <p:sp>
            <p:nvSpPr>
              <p:cNvPr id="159" name="矩形: 圆角 26"/>
              <p:cNvSpPr/>
              <p:nvPr>
                <p:custDataLst>
                  <p:tags r:id="rId44"/>
                </p:custDataLst>
              </p:nvPr>
            </p:nvSpPr>
            <p:spPr>
              <a:xfrm>
                <a:off x="4788" y="3476"/>
                <a:ext cx="4221" cy="658"/>
              </a:xfrm>
              <a:prstGeom prst="roundRect">
                <a:avLst>
                  <a:gd name="adj" fmla="val 50000"/>
                </a:avLst>
              </a:prstGeom>
              <a:gradFill>
                <a:gsLst>
                  <a:gs pos="0">
                    <a:srgbClr val="FDF3EC"/>
                  </a:gs>
                  <a:gs pos="100000">
                    <a:schemeClr val="bg1"/>
                  </a:gs>
                </a:gsLst>
                <a:lin ang="2700000" scaled="0"/>
              </a:gradFill>
              <a:ln w="6350">
                <a:solidFill>
                  <a:schemeClr val="accent1">
                    <a:alpha val="1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a:latin typeface="Arial" panose="020B0604020202020204" pitchFamily="34" charset="0"/>
                  <a:cs typeface="Arial" panose="020B0604020202020204" pitchFamily="34" charset="0"/>
                </a:endParaRPr>
              </a:p>
            </p:txBody>
          </p:sp>
          <p:sp>
            <p:nvSpPr>
              <p:cNvPr id="160" name="文本框 159"/>
              <p:cNvSpPr txBox="1"/>
              <p:nvPr>
                <p:custDataLst>
                  <p:tags r:id="rId45"/>
                </p:custDataLst>
              </p:nvPr>
            </p:nvSpPr>
            <p:spPr>
              <a:xfrm>
                <a:off x="4983" y="3456"/>
                <a:ext cx="4170" cy="662"/>
              </a:xfrm>
              <a:prstGeom prst="rect">
                <a:avLst/>
              </a:prstGeom>
              <a:noFill/>
            </p:spPr>
            <p:txBody>
              <a:bodyPr wrap="square" rtlCol="0">
                <a:spAutoFit/>
              </a:bodyPr>
              <a:lstStyle/>
              <a:p>
                <a:pPr lvl="0">
                  <a:lnSpc>
                    <a:spcPct val="100000"/>
                  </a:lnSpc>
                  <a:spcBef>
                    <a:spcPct val="0"/>
                  </a:spcBef>
                  <a:spcAft>
                    <a:spcPct val="35000"/>
                  </a:spcAft>
                </a:pPr>
                <a:r>
                  <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rPr>
                  <a:t>Auto/manual button</a:t>
                </a:r>
                <a:endParaRPr lang="en-US" altLang="fr-FR" sz="1600" dirty="0">
                  <a:solidFill>
                    <a:schemeClr val="tx1">
                      <a:lumMod val="75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grpSp>
      <p:sp>
        <p:nvSpPr>
          <p:cNvPr id="161" name="Rectangle 12"/>
          <p:cNvSpPr/>
          <p:nvPr>
            <p:custDataLst>
              <p:tags r:id="rId46"/>
            </p:custDataLst>
          </p:nvPr>
        </p:nvSpPr>
        <p:spPr>
          <a:xfrm>
            <a:off x="0" y="2302510"/>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7" name="图片 6"/>
          <p:cNvPicPr>
            <a:picLocks noChangeAspect="1"/>
          </p:cNvPicPr>
          <p:nvPr>
            <p:custDataLst>
              <p:tags r:id="rId47"/>
            </p:custDataLst>
          </p:nvPr>
        </p:nvPicPr>
        <p:blipFill>
          <a:blip r:embed="rId48"/>
          <a:stretch>
            <a:fillRect/>
          </a:stretch>
        </p:blipFill>
        <p:spPr>
          <a:xfrm>
            <a:off x="6277610" y="2302510"/>
            <a:ext cx="5400040" cy="2957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TRAMLINE</a:t>
            </a:r>
            <a:endParaRPr lang="en-US" altLang="zh-CN" dirty="0">
              <a:latin typeface="Arial" panose="020B0604020202020204" pitchFamily="34" charset="0"/>
              <a:cs typeface="Arial" panose="020B0604020202020204" pitchFamily="34" charset="0"/>
            </a:endParaRPr>
          </a:p>
        </p:txBody>
      </p:sp>
      <p:sp>
        <p:nvSpPr>
          <p:cNvPr id="4" name="文本框 3"/>
          <p:cNvSpPr txBox="1"/>
          <p:nvPr>
            <p:custDataLst>
              <p:tags r:id="rId5"/>
            </p:custDataLst>
          </p:nvPr>
        </p:nvSpPr>
        <p:spPr>
          <a:xfrm>
            <a:off x="899795" y="2759075"/>
            <a:ext cx="3488055" cy="164719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Set the original line in the main interface Line Offset Settings;</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2.The Tramline will be highlighted.</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6"/>
            </p:custDataLst>
          </p:nvPr>
        </p:nvPicPr>
        <p:blipFill>
          <a:blip r:embed="rId7"/>
          <a:stretch>
            <a:fillRect/>
          </a:stretch>
        </p:blipFill>
        <p:spPr>
          <a:xfrm>
            <a:off x="7293610" y="1140460"/>
            <a:ext cx="3600000" cy="1935870"/>
          </a:xfrm>
          <a:prstGeom prst="rect">
            <a:avLst/>
          </a:prstGeom>
        </p:spPr>
      </p:pic>
      <p:pic>
        <p:nvPicPr>
          <p:cNvPr id="10" name="图片 9"/>
          <p:cNvPicPr>
            <a:picLocks noChangeAspect="1"/>
          </p:cNvPicPr>
          <p:nvPr>
            <p:custDataLst>
              <p:tags r:id="rId8"/>
            </p:custDataLst>
          </p:nvPr>
        </p:nvPicPr>
        <p:blipFill>
          <a:blip r:embed="rId9"/>
          <a:stretch>
            <a:fillRect/>
          </a:stretch>
        </p:blipFill>
        <p:spPr>
          <a:xfrm>
            <a:off x="7293610" y="3484880"/>
            <a:ext cx="3600000" cy="19235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ISOBUS UT &amp; TC-SC</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ISOBUS UT &amp; TC-SC</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ISOBUS UT &amp; TC-SC</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8" name="文本框 7"/>
          <p:cNvSpPr txBox="1"/>
          <p:nvPr>
            <p:custDataLst>
              <p:tags r:id="rId5"/>
            </p:custDataLst>
          </p:nvPr>
        </p:nvSpPr>
        <p:spPr>
          <a:xfrm>
            <a:off x="951230" y="3089275"/>
            <a:ext cx="2998470" cy="368300"/>
          </a:xfrm>
          <a:prstGeom prst="rect">
            <a:avLst/>
          </a:prstGeom>
          <a:noFill/>
        </p:spPr>
        <p:txBody>
          <a:bodyPr wrap="square">
            <a:sp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ISOBUS enable/disable</a:t>
            </a:r>
            <a:r>
              <a:rPr lang="en-US" altLang="zh-CN" sz="1600" kern="100" dirty="0">
                <a:solidFill>
                  <a:srgbClr val="737572"/>
                </a:solidFill>
                <a:latin typeface="Calibri" panose="020F0502020204030204" charset="0"/>
                <a:ea typeface="微软雅黑" panose="020B0503020204020204" pitchFamily="34" charset="-122"/>
              </a:rPr>
              <a:t> </a:t>
            </a:r>
            <a:endParaRPr lang="en-US" altLang="zh-CN" sz="1600" kern="100" dirty="0">
              <a:solidFill>
                <a:srgbClr val="737572"/>
              </a:solidFill>
              <a:latin typeface="Calibri" panose="020F0502020204030204" charset="0"/>
              <a:ea typeface="微软雅黑" panose="020B0503020204020204" pitchFamily="34" charset="-122"/>
            </a:endParaRPr>
          </a:p>
        </p:txBody>
      </p:sp>
      <p:sp>
        <p:nvSpPr>
          <p:cNvPr id="4" name="页脚占位符 3"/>
          <p:cNvSpPr>
            <a:spLocks noGrp="1"/>
          </p:cNvSpPr>
          <p:nvPr>
            <p:ph type="ftr" sz="quarter" idx="11"/>
          </p:nvPr>
        </p:nvSpPr>
        <p:spPr/>
        <p:txBody>
          <a:bodyPr/>
          <a:p>
            <a:r>
              <a:rPr lang="zh-CN" altLang="en-US"/>
              <a:t>EASY TO FIX</a:t>
            </a:r>
            <a:endParaRPr lang="zh-CN" altLang="en-US"/>
          </a:p>
        </p:txBody>
      </p:sp>
      <p:pic>
        <p:nvPicPr>
          <p:cNvPr id="6" name="图片 5"/>
          <p:cNvPicPr>
            <a:picLocks noChangeAspect="1"/>
          </p:cNvPicPr>
          <p:nvPr>
            <p:custDataLst>
              <p:tags r:id="rId6"/>
            </p:custDataLst>
          </p:nvPr>
        </p:nvPicPr>
        <p:blipFill>
          <a:blip r:embed="rId7"/>
          <a:stretch>
            <a:fillRect/>
          </a:stretch>
        </p:blipFill>
        <p:spPr>
          <a:xfrm>
            <a:off x="6277610" y="1797050"/>
            <a:ext cx="5400000" cy="2921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ISOBUS UT &amp; TC-SC</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951230" y="3089275"/>
            <a:ext cx="2998470" cy="614045"/>
          </a:xfrm>
          <a:prstGeom prst="rect">
            <a:avLst/>
          </a:prstGeom>
          <a:noFill/>
        </p:spPr>
        <p:txBody>
          <a:bodyPr wrap="square">
            <a:sp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Manual section control</a:t>
            </a: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r>
              <a:rPr lang="en-US" altLang="zh-CN" sz="1600" kern="100" dirty="0">
                <a:solidFill>
                  <a:srgbClr val="737572"/>
                </a:solidFill>
                <a:latin typeface="Calibri" panose="020F0502020204030204" charset="0"/>
                <a:ea typeface="微软雅黑" panose="020B0503020204020204" pitchFamily="34" charset="-122"/>
              </a:rPr>
              <a:t> </a:t>
            </a:r>
            <a:endParaRPr lang="en-US" altLang="zh-CN" sz="1600" kern="100" dirty="0">
              <a:solidFill>
                <a:srgbClr val="737572"/>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017270"/>
            <a:ext cx="3600000" cy="241707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6854190" y="1014095"/>
            <a:ext cx="439420" cy="2419985"/>
          </a:xfrm>
          <a:prstGeom prst="rect">
            <a:avLst/>
          </a:prstGeom>
        </p:spPr>
      </p:pic>
      <p:pic>
        <p:nvPicPr>
          <p:cNvPr id="10" name="图片 9"/>
          <p:cNvPicPr>
            <a:picLocks noChangeAspect="1"/>
          </p:cNvPicPr>
          <p:nvPr>
            <p:custDataLst>
              <p:tags r:id="rId10"/>
            </p:custDataLst>
          </p:nvPr>
        </p:nvPicPr>
        <p:blipFill>
          <a:blip r:embed="rId11"/>
          <a:stretch>
            <a:fillRect/>
          </a:stretch>
        </p:blipFill>
        <p:spPr>
          <a:xfrm>
            <a:off x="7292975" y="3747770"/>
            <a:ext cx="3600450" cy="2421255"/>
          </a:xfrm>
          <a:prstGeom prst="rect">
            <a:avLst/>
          </a:prstGeom>
        </p:spPr>
      </p:pic>
      <p:pic>
        <p:nvPicPr>
          <p:cNvPr id="11" name="图片 10"/>
          <p:cNvPicPr>
            <a:picLocks noChangeAspect="1"/>
          </p:cNvPicPr>
          <p:nvPr>
            <p:custDataLst>
              <p:tags r:id="rId12"/>
            </p:custDataLst>
          </p:nvPr>
        </p:nvPicPr>
        <p:blipFill>
          <a:blip r:embed="rId9"/>
          <a:stretch>
            <a:fillRect/>
          </a:stretch>
        </p:blipFill>
        <p:spPr>
          <a:xfrm>
            <a:off x="6854825" y="3750310"/>
            <a:ext cx="438785" cy="2421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ISOBUS UT &amp; TC-SC</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4" name="文本框 3"/>
          <p:cNvSpPr txBox="1"/>
          <p:nvPr>
            <p:custDataLst>
              <p:tags r:id="rId5"/>
            </p:custDataLst>
          </p:nvPr>
        </p:nvSpPr>
        <p:spPr>
          <a:xfrm>
            <a:off x="951230" y="3089275"/>
            <a:ext cx="2998470" cy="614045"/>
          </a:xfrm>
          <a:prstGeom prst="rect">
            <a:avLst/>
          </a:prstGeom>
          <a:noFill/>
        </p:spPr>
        <p:txBody>
          <a:bodyPr wrap="square">
            <a:sp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Auto section control</a:t>
            </a: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r>
              <a:rPr lang="en-US" altLang="zh-CN" sz="1600" kern="100" dirty="0">
                <a:solidFill>
                  <a:srgbClr val="737572"/>
                </a:solidFill>
                <a:latin typeface="Calibri" panose="020F0502020204030204" charset="0"/>
                <a:ea typeface="微软雅黑" panose="020B0503020204020204" pitchFamily="34" charset="-122"/>
              </a:rPr>
              <a:t> </a:t>
            </a:r>
            <a:endParaRPr lang="en-US" altLang="zh-CN" sz="1600" kern="100" dirty="0">
              <a:solidFill>
                <a:srgbClr val="737572"/>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424940"/>
            <a:ext cx="3600000" cy="2247692"/>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6861810" y="1424940"/>
            <a:ext cx="431800" cy="2247900"/>
          </a:xfrm>
          <a:prstGeom prst="rect">
            <a:avLst/>
          </a:prstGeom>
        </p:spPr>
      </p:pic>
      <p:pic>
        <p:nvPicPr>
          <p:cNvPr id="10" name="图片 9"/>
          <p:cNvPicPr>
            <a:picLocks noChangeAspect="1"/>
          </p:cNvPicPr>
          <p:nvPr>
            <p:custDataLst>
              <p:tags r:id="rId10"/>
            </p:custDataLst>
          </p:nvPr>
        </p:nvPicPr>
        <p:blipFill>
          <a:blip r:embed="rId11"/>
          <a:stretch>
            <a:fillRect/>
          </a:stretch>
        </p:blipFill>
        <p:spPr>
          <a:xfrm>
            <a:off x="7293610" y="3948430"/>
            <a:ext cx="3600000" cy="2216138"/>
          </a:xfrm>
          <a:prstGeom prst="rect">
            <a:avLst/>
          </a:prstGeom>
        </p:spPr>
      </p:pic>
      <p:pic>
        <p:nvPicPr>
          <p:cNvPr id="11" name="图片 10"/>
          <p:cNvPicPr>
            <a:picLocks noChangeAspect="1"/>
          </p:cNvPicPr>
          <p:nvPr>
            <p:custDataLst>
              <p:tags r:id="rId12"/>
            </p:custDataLst>
          </p:nvPr>
        </p:nvPicPr>
        <p:blipFill>
          <a:blip r:embed="rId9"/>
          <a:stretch>
            <a:fillRect/>
          </a:stretch>
        </p:blipFill>
        <p:spPr>
          <a:xfrm>
            <a:off x="6861810" y="3948430"/>
            <a:ext cx="431800" cy="2216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LANDMARK</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LANDMARK</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LANDMARK</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951230" y="2890295"/>
            <a:ext cx="4734838" cy="1476375"/>
          </a:xfrm>
          <a:prstGeom prst="rect">
            <a:avLst/>
          </a:prstGeom>
          <a:noFill/>
        </p:spPr>
        <p:txBody>
          <a:bodyPr wrap="square">
            <a:sp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1. Different markers can be configured in the Landmark Library;</a:t>
            </a: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endParaRPr lang="en-US" altLang="zh-CN" kern="100" dirty="0">
              <a:solidFill>
                <a:schemeClr val="tx1"/>
              </a:solidFill>
              <a:latin typeface="Calibri" panose="020F0502020204030204" charset="0"/>
              <a:ea typeface="微软雅黑" panose="020B0503020204020204" pitchFamily="34" charset="-122"/>
            </a:endParaRPr>
          </a:p>
          <a:p>
            <a:pPr lvl="0" defTabSz="609600">
              <a:defRPr/>
            </a:pPr>
            <a:r>
              <a:rPr lang="en-US" altLang="zh-CN" kern="100" dirty="0">
                <a:solidFill>
                  <a:schemeClr val="tx1"/>
                </a:solidFill>
                <a:latin typeface="Calibri" panose="020F0502020204030204" charset="0"/>
                <a:ea typeface="微软雅黑" panose="020B0503020204020204" pitchFamily="34" charset="-122"/>
              </a:rPr>
              <a:t>2. Setting the marker reference in Recording Position.</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032510"/>
            <a:ext cx="3600000" cy="1930543"/>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2747010"/>
            <a:ext cx="3600000" cy="1930143"/>
          </a:xfrm>
          <a:prstGeom prst="rect">
            <a:avLst/>
          </a:prstGeom>
        </p:spPr>
      </p:pic>
      <p:pic>
        <p:nvPicPr>
          <p:cNvPr id="10" name="图片 9"/>
          <p:cNvPicPr>
            <a:picLocks noChangeAspect="1"/>
          </p:cNvPicPr>
          <p:nvPr>
            <p:custDataLst>
              <p:tags r:id="rId10"/>
            </p:custDataLst>
          </p:nvPr>
        </p:nvPicPr>
        <p:blipFill>
          <a:blip r:embed="rId11"/>
          <a:stretch>
            <a:fillRect/>
          </a:stretch>
        </p:blipFill>
        <p:spPr>
          <a:xfrm>
            <a:off x="7293610" y="4473575"/>
            <a:ext cx="3600000" cy="1941085"/>
          </a:xfrm>
          <a:prstGeom prst="rect">
            <a:avLst/>
          </a:prstGeom>
        </p:spPr>
      </p:pic>
      <p:sp>
        <p:nvSpPr>
          <p:cNvPr id="11" name="文本框 10"/>
          <p:cNvSpPr txBox="1"/>
          <p:nvPr>
            <p:custDataLst>
              <p:tags r:id="rId12"/>
            </p:custDataLst>
          </p:nvPr>
        </p:nvSpPr>
        <p:spPr>
          <a:xfrm>
            <a:off x="951230" y="2408330"/>
            <a:ext cx="4148730" cy="368300"/>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kern="100" dirty="0">
                <a:solidFill>
                  <a:schemeClr val="tx1"/>
                </a:solidFill>
                <a:latin typeface="Calibri" panose="020F0502020204030204" charset="0"/>
                <a:ea typeface="微软雅黑" panose="020B0503020204020204" pitchFamily="34" charset="-122"/>
              </a:rPr>
              <a:t>View and manage landmark.</a:t>
            </a:r>
            <a:endParaRPr lang="en-US" altLang="zh-CN" kern="100" dirty="0">
              <a:solidFill>
                <a:schemeClr val="tx1"/>
              </a:solidFill>
              <a:latin typeface="Calibri" panose="020F050202020403020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LANDMARK</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4" name="文本框 3"/>
          <p:cNvSpPr txBox="1"/>
          <p:nvPr>
            <p:custDataLst>
              <p:tags r:id="rId5"/>
            </p:custDataLst>
          </p:nvPr>
        </p:nvSpPr>
        <p:spPr>
          <a:xfrm>
            <a:off x="951230" y="3134995"/>
            <a:ext cx="4397375" cy="645160"/>
          </a:xfrm>
          <a:prstGeom prst="rect">
            <a:avLst/>
          </a:prstGeom>
          <a:noFill/>
        </p:spPr>
        <p:txBody>
          <a:bodyPr wrap="square">
            <a:sp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It is avaliable to set markers in the mainterface by shortcut icon </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6277610" y="1956435"/>
            <a:ext cx="5400000" cy="29400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TRAJECTORY RECORDING</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TRAJECTORY RECORDING</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TRAJECTORY RECORDING</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16" name="文本框 15"/>
          <p:cNvSpPr txBox="1"/>
          <p:nvPr>
            <p:custDataLst>
              <p:tags r:id="rId5"/>
            </p:custDataLst>
          </p:nvPr>
        </p:nvSpPr>
        <p:spPr>
          <a:xfrm>
            <a:off x="951865" y="2294890"/>
            <a:ext cx="5452745" cy="2306955"/>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kern="100" dirty="0">
                <a:solidFill>
                  <a:schemeClr val="tx1"/>
                </a:solidFill>
                <a:latin typeface="Calibri" panose="020F0502020204030204" charset="0"/>
                <a:ea typeface="微软雅黑" panose="020B0503020204020204" pitchFamily="34" charset="-122"/>
              </a:rPr>
              <a:t>Record real-time track 3D coordinates, which can be exported in txt and shp formats.</a:t>
            </a:r>
            <a:endParaRPr lang="en-US" altLang="zh-CN" kern="100" dirty="0">
              <a:solidFill>
                <a:schemeClr val="tx1"/>
              </a:solidFill>
              <a:latin typeface="Calibri" panose="020F0502020204030204" charset="0"/>
              <a:ea typeface="微软雅黑" panose="020B0503020204020204" pitchFamily="34" charset="-122"/>
            </a:endParaRPr>
          </a:p>
          <a:p>
            <a:pPr marL="0" marR="0" lvl="0" indent="0" algn="l" defTabSz="609600" rtl="0" eaLnBrk="1" fontAlgn="auto" latinLnBrk="0" hangingPunct="1">
              <a:lnSpc>
                <a:spcPct val="100000"/>
              </a:lnSpc>
              <a:spcBef>
                <a:spcPts val="0"/>
              </a:spcBef>
              <a:spcAft>
                <a:spcPts val="0"/>
              </a:spcAft>
              <a:buClrTx/>
              <a:buSzTx/>
              <a:buFontTx/>
              <a:buNone/>
              <a:defRPr/>
            </a:pPr>
            <a:endParaRPr lang="en-US" altLang="zh-CN" kern="100" dirty="0">
              <a:solidFill>
                <a:schemeClr val="tx1"/>
              </a:solidFill>
              <a:latin typeface="Calibri" panose="020F0502020204030204" charset="0"/>
              <a:ea typeface="微软雅黑" panose="020B0503020204020204" pitchFamily="34" charset="-122"/>
            </a:endParaRPr>
          </a:p>
          <a:p>
            <a:pPr defTabSz="609600">
              <a:defRPr/>
            </a:pPr>
            <a:r>
              <a:rPr lang="en-US" altLang="zh-CN" kern="100" dirty="0">
                <a:solidFill>
                  <a:schemeClr val="tx1"/>
                </a:solidFill>
                <a:latin typeface="Calibri" panose="020F0502020204030204" charset="0"/>
                <a:ea typeface="微软雅黑" panose="020B0503020204020204" pitchFamily="34" charset="-122"/>
              </a:rPr>
              <a:t>In Brazil, many customers want to record the real track when do auto steering because some ground may be not flat and the vehicle will slide, so it is necessary to record the real one and use the same one next time.</a:t>
            </a:r>
            <a:endParaRPr lang="en-US" altLang="zh-CN" kern="100" dirty="0">
              <a:solidFill>
                <a:schemeClr val="tx1"/>
              </a:solidFill>
              <a:latin typeface="Calibri" panose="020F0502020204030204" charset="0"/>
              <a:ea typeface="微软雅黑" panose="020B0503020204020204" pitchFamily="34" charset="-122"/>
            </a:endParaRPr>
          </a:p>
          <a:p>
            <a:pPr defTabSz="609600">
              <a:defRPr/>
            </a:pPr>
            <a:endParaRPr lang="en-US" altLang="zh-CN" kern="100" dirty="0">
              <a:solidFill>
                <a:schemeClr val="tx1"/>
              </a:solidFill>
              <a:latin typeface="Calibri" panose="020F0502020204030204" charset="0"/>
              <a:ea typeface="微软雅黑" panose="020B0503020204020204" pitchFamily="34" charset="-122"/>
            </a:endParaRPr>
          </a:p>
        </p:txBody>
      </p:sp>
      <p:sp>
        <p:nvSpPr>
          <p:cNvPr id="4" name="页脚占位符 3"/>
          <p:cNvSpPr>
            <a:spLocks noGrp="1"/>
          </p:cNvSpPr>
          <p:nvPr>
            <p:ph type="ftr" sz="quarter" idx="11"/>
          </p:nvPr>
        </p:nvSpPr>
        <p:spPr/>
        <p:txBody>
          <a:bodyPr/>
          <a:p>
            <a:r>
              <a:rPr lang="zh-CN" altLang="en-US"/>
              <a:t>EASY TO FIX</a:t>
            </a:r>
            <a:endParaRPr lang="zh-CN" altLang="en-US"/>
          </a:p>
        </p:txBody>
      </p:sp>
      <p:pic>
        <p:nvPicPr>
          <p:cNvPr id="6" name="图片 5"/>
          <p:cNvPicPr>
            <a:picLocks noChangeAspect="1"/>
          </p:cNvPicPr>
          <p:nvPr>
            <p:custDataLst>
              <p:tags r:id="rId6"/>
            </p:custDataLst>
          </p:nvPr>
        </p:nvPicPr>
        <p:blipFill>
          <a:blip r:embed="rId7"/>
          <a:stretch>
            <a:fillRect/>
          </a:stretch>
        </p:blipFill>
        <p:spPr>
          <a:xfrm>
            <a:off x="7293610" y="1364615"/>
            <a:ext cx="3600000" cy="1947652"/>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7293610" y="3588385"/>
            <a:ext cx="3600000" cy="192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6" name="Picture 5" descr="A picture containing text, monitor, kitchen appliance&#10;&#10;Description automatically generated"/>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4" name="TextBox 9"/>
          <p:cNvSpPr txBox="1"/>
          <p:nvPr>
            <p:custDataLst>
              <p:tags r:id="rId4"/>
            </p:custDataLst>
          </p:nvPr>
        </p:nvSpPr>
        <p:spPr>
          <a:xfrm>
            <a:off x="1504143" y="3044663"/>
            <a:ext cx="9180587" cy="768350"/>
          </a:xfrm>
          <a:prstGeom prst="rect">
            <a:avLst/>
          </a:prstGeom>
          <a:noFill/>
        </p:spPr>
        <p:txBody>
          <a:bodyPr wrap="square" rtlCol="0">
            <a:spAutoFit/>
          </a:bodyPr>
          <a:p>
            <a:pPr marL="0" marR="0" lvl="0" indent="0" algn="ctr" defTabSz="609600" rtl="0" eaLnBrk="1" fontAlgn="auto" latinLnBrk="0" hangingPunct="1">
              <a:lnSpc>
                <a:spcPct val="100000"/>
              </a:lnSpc>
              <a:spcBef>
                <a:spcPts val="0"/>
              </a:spcBef>
              <a:spcAft>
                <a:spcPts val="0"/>
              </a:spcAft>
              <a:buClrTx/>
              <a:buSzTx/>
              <a:buFontTx/>
              <a:buNone/>
              <a:defRPr/>
            </a:pPr>
            <a:r>
              <a:rPr lang="en-US" altLang="zh-CN" sz="4400" b="1" dirty="0">
                <a:solidFill>
                  <a:schemeClr val="bg1"/>
                </a:solidFill>
                <a:cs typeface="Arial" panose="020B0604020202020204" pitchFamily="34" charset="0"/>
              </a:rPr>
              <a:t>2. </a:t>
            </a:r>
            <a:r>
              <a:rPr kumimoji="0" lang="en-US" altLang="zh-CN" sz="4400" b="1" i="0" u="none" strike="noStrike" kern="1200" cap="none" spc="0" normalizeH="0" baseline="0" dirty="0">
                <a:solidFill>
                  <a:schemeClr val="bg1"/>
                </a:solidFill>
                <a:cs typeface="Arial" panose="020B0604020202020204" pitchFamily="34" charset="0"/>
              </a:rPr>
              <a:t>QUICK GUIDE</a:t>
            </a:r>
            <a:endParaRPr kumimoji="0" lang="en-US" altLang="zh-CN" sz="4400" b="1" i="0" u="none" strike="noStrike" kern="1200" cap="none" spc="0" normalizeH="0" baseline="0" noProof="0" dirty="0">
              <a:ln>
                <a:noFill/>
              </a:ln>
              <a:solidFill>
                <a:schemeClr val="bg1"/>
              </a:solidFill>
              <a:effectLst/>
              <a:uLnTx/>
              <a:uFillTx/>
              <a:latin typeface="Arial" panose="020B0604020202020204"/>
              <a:ea typeface="黑体" panose="02010609060101010101" charset="-122"/>
              <a:cs typeface="Arial" panose="020B0604020202020204" pitchFamily="34" charset="0"/>
            </a:endParaRPr>
          </a:p>
        </p:txBody>
      </p:sp>
      <p:sp>
        <p:nvSpPr>
          <p:cNvPr id="3" name="页脚占位符 2"/>
          <p:cNvSpPr>
            <a:spLocks noGrp="1"/>
          </p:cNvSpPr>
          <p:nvPr>
            <p:ph type="ftr" sz="quarter" idx="11"/>
          </p:nvPr>
        </p:nvSpPr>
        <p:spPr/>
        <p:txBody>
          <a:bodyPr/>
          <a:p>
            <a:r>
              <a:rPr lang="zh-CN" altLang="en-US"/>
              <a:t>EASY TO FIX</a:t>
            </a:r>
            <a:endParaRPr lang="zh-CN"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TRAJECTORY RECORDING</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951230" y="2746785"/>
            <a:ext cx="4734838" cy="645160"/>
          </a:xfrm>
          <a:prstGeom prst="rect">
            <a:avLst/>
          </a:prstGeom>
          <a:noFill/>
        </p:spPr>
        <p:txBody>
          <a:bodyPr wrap="square">
            <a:sp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After recording the data, it is able to export data by SHP/ISOXML format.</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042035"/>
            <a:ext cx="3600000" cy="1950159"/>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381375"/>
            <a:ext cx="3600000" cy="1944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IMPLEMENT SIGNAL INPUT</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IMPLEMENT SIGNAL INPUT</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IMPLEMENT SIGNAL INPUT</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4" name="文本框 3"/>
          <p:cNvSpPr txBox="1"/>
          <p:nvPr>
            <p:custDataLst>
              <p:tags r:id="rId5"/>
            </p:custDataLst>
          </p:nvPr>
        </p:nvSpPr>
        <p:spPr>
          <a:xfrm>
            <a:off x="741045" y="2612390"/>
            <a:ext cx="4448175" cy="1633855"/>
          </a:xfrm>
          <a:prstGeom prst="rect">
            <a:avLst/>
          </a:prstGeom>
          <a:noFill/>
        </p:spPr>
        <p:txBody>
          <a:bodyPr wrap="square" rtlCol="0">
            <a:noAutofit/>
          </a:bodyPr>
          <a:p>
            <a:pPr>
              <a:lnSpc>
                <a:spcPct val="150000"/>
              </a:lnSpc>
            </a:pPr>
            <a:r>
              <a:rPr lang="en-US" altLang="zh-CN" dirty="0">
                <a:solidFill>
                  <a:schemeClr val="tx1"/>
                </a:solidFill>
                <a:latin typeface="Calibri" panose="020F0502020204030204" charset="0"/>
                <a:cs typeface="Calibri" panose="020F0502020204030204" charset="0"/>
              </a:rPr>
              <a:t>It is allowed to turn on input detection to enable/disable autopilot or track painting by implement different voltage signals.</a:t>
            </a:r>
            <a:endParaRPr lang="en-US" altLang="zh-CN" dirty="0">
              <a:solidFill>
                <a:schemeClr val="tx1"/>
              </a:solidFill>
              <a:latin typeface="Calibri" panose="020F0502020204030204" charset="0"/>
              <a:cs typeface="Calibri" panose="020F0502020204030204" charset="0"/>
            </a:endParaRPr>
          </a:p>
          <a:p>
            <a:pPr>
              <a:lnSpc>
                <a:spcPct val="150000"/>
              </a:lnSpc>
            </a:pPr>
            <a:endParaRPr lang="en-US" altLang="zh-CN" sz="1600" dirty="0"/>
          </a:p>
          <a:p>
            <a:pPr>
              <a:lnSpc>
                <a:spcPct val="150000"/>
              </a:lnSpc>
            </a:pPr>
            <a:endParaRPr lang="en-US" altLang="zh-CN" sz="1600" dirty="0"/>
          </a:p>
          <a:p>
            <a:pPr>
              <a:lnSpc>
                <a:spcPct val="150000"/>
              </a:lnSpc>
            </a:pPr>
            <a:r>
              <a:rPr lang="en-US" altLang="zh-CN" sz="1600" dirty="0"/>
              <a:t> </a:t>
            </a:r>
            <a:endParaRPr lang="en-US" altLang="zh-CN" sz="1600" dirty="0"/>
          </a:p>
          <a:p>
            <a:endParaRPr lang="en-US" altLang="zh-CN" sz="1600" dirty="0"/>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223645"/>
            <a:ext cx="3600000" cy="1946765"/>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473450"/>
            <a:ext cx="3600000" cy="1924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TRACK PAINTING COLOR</a:t>
            </a: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TRACK PAINTING COLOR</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TRACK PAINTING COLOR</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11" name="文本框 10"/>
          <p:cNvSpPr txBox="1"/>
          <p:nvPr>
            <p:custDataLst>
              <p:tags r:id="rId5"/>
            </p:custDataLst>
          </p:nvPr>
        </p:nvSpPr>
        <p:spPr>
          <a:xfrm>
            <a:off x="741045" y="2901950"/>
            <a:ext cx="5511165" cy="678180"/>
          </a:xfrm>
          <a:prstGeom prst="rect">
            <a:avLst/>
          </a:prstGeom>
          <a:noFill/>
        </p:spPr>
        <p:txBody>
          <a:bodyPr wrap="square" rtlCol="0">
            <a:noAutofit/>
          </a:bodyPr>
          <a:p>
            <a:r>
              <a:rPr lang="en-US" dirty="0">
                <a:solidFill>
                  <a:schemeClr val="tx1"/>
                </a:solidFill>
                <a:latin typeface="Calibri" panose="020F0502020204030204" charset="0"/>
                <a:cs typeface="Calibri" panose="020F0502020204030204" charset="0"/>
              </a:rPr>
              <a:t>Track painting color can support 6 colors right now.</a:t>
            </a:r>
            <a:endParaRPr lang="en-US" altLang="en-US" dirty="0">
              <a:solidFill>
                <a:schemeClr val="tx1"/>
              </a:solidFill>
              <a:latin typeface="Calibri" panose="020F0502020204030204" charset="0"/>
              <a:cs typeface="Calibri" panose="020F0502020204030204" charset="0"/>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6277610" y="1784985"/>
            <a:ext cx="5400000" cy="29115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64516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3D VIEW &amp; BRIGNTNESS</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a:p>
            <a:pPr marL="0" marR="0" lvl="0" indent="0" algn="l" defTabSz="1088390" rtl="0" eaLnBrk="1" fontAlgn="auto" latinLnBrk="0" hangingPunct="1">
              <a:lnSpc>
                <a:spcPct val="100000"/>
              </a:lnSpc>
              <a:spcBef>
                <a:spcPts val="0"/>
              </a:spcBef>
              <a:spcAft>
                <a:spcPts val="0"/>
              </a:spcAft>
              <a:buClrTx/>
              <a:buSzTx/>
              <a:buFontTx/>
              <a:buNone/>
              <a:defRPr/>
            </a:pPr>
            <a:endPar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3D VIEW &amp; BRIGNTNESS</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3D VIEW &amp; BRIGNTNESS</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899795" y="2901950"/>
            <a:ext cx="5511165" cy="678180"/>
          </a:xfrm>
          <a:prstGeom prst="rect">
            <a:avLst/>
          </a:prstGeom>
          <a:noFill/>
        </p:spPr>
        <p:txBody>
          <a:bodyPr wrap="square" rtlCol="0">
            <a:noAutofit/>
          </a:bodyPr>
          <a:p>
            <a:r>
              <a:rPr lang="en-US" altLang="zh-CN" dirty="0">
                <a:solidFill>
                  <a:schemeClr val="tx1"/>
                </a:solidFill>
                <a:latin typeface="Calibri" panose="020F0502020204030204" charset="0"/>
                <a:cs typeface="Calibri" panose="020F0502020204030204" charset="0"/>
              </a:rPr>
              <a:t>2D/3D view and Day/Night mode are supported.</a:t>
            </a:r>
            <a:endParaRPr lang="en-US" altLang="zh-CN" dirty="0">
              <a:solidFill>
                <a:schemeClr val="tx1"/>
              </a:solidFill>
              <a:latin typeface="Calibri" panose="020F0502020204030204" charset="0"/>
              <a:cs typeface="Calibri" panose="020F0502020204030204" charset="0"/>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6277610" y="1759585"/>
            <a:ext cx="5400000" cy="2962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64516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MATERIALS</a:t>
            </a: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altLang="zh-CN"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MATERIALS</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MATERIALS</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10" name="文本框 9"/>
          <p:cNvSpPr txBox="1"/>
          <p:nvPr>
            <p:custDataLst>
              <p:tags r:id="rId5"/>
            </p:custDataLst>
          </p:nvPr>
        </p:nvSpPr>
        <p:spPr>
          <a:xfrm>
            <a:off x="893445" y="2844253"/>
            <a:ext cx="4293326" cy="645160"/>
          </a:xfrm>
          <a:prstGeom prst="rect">
            <a:avLst/>
          </a:prstGeom>
          <a:noFill/>
        </p:spPr>
        <p:txBody>
          <a:bodyPr wrap="square">
            <a:sp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Manage spraying equipment and materials on this interface.</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3710305"/>
            <a:ext cx="3600000" cy="1942661"/>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1494790"/>
            <a:ext cx="3600000" cy="19339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64516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TROUBLESHOOTING</a:t>
            </a: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altLang="zh-CN"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TROUBLESHOOTING</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GNSS MODE  </a:t>
            </a:r>
            <a:endParaRPr lang="zh-CN" altLang="en-US" dirty="0">
              <a:latin typeface="Arial" panose="020B0604020202020204" pitchFamily="34" charset="0"/>
              <a:cs typeface="Arial" panose="020B0604020202020204" pitchFamily="34" charset="0"/>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82"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r>
              <a:rPr lang="en-US" altLang="zh-CN" sz="3200" b="1" dirty="0">
                <a:solidFill>
                  <a:schemeClr val="accent1"/>
                </a:solidFill>
                <a:cs typeface="Aharoni" panose="02010803020104030203" pitchFamily="2" charset="-79"/>
              </a:rPr>
              <a:t> </a:t>
            </a:r>
            <a:r>
              <a:rPr lang="en-US" altLang="zh-CN" sz="3200" b="1" dirty="0">
                <a:solidFill>
                  <a:schemeClr val="tx1"/>
                </a:solidFill>
                <a:cs typeface="Aharoni" panose="02010803020104030203" pitchFamily="2" charset="-79"/>
              </a:rPr>
              <a:t>GNSS MODE</a:t>
            </a:r>
            <a:endParaRPr lang="en-US" altLang="zh-CN" sz="3200" b="1" dirty="0">
              <a:solidFill>
                <a:schemeClr val="tx1"/>
              </a:solidFill>
              <a:cs typeface="Aharoni" panose="02010803020104030203" pitchFamily="2" charset="-79"/>
            </a:endParaRPr>
          </a:p>
        </p:txBody>
      </p:sp>
      <p:sp>
        <p:nvSpPr>
          <p:cNvPr id="4" name="页脚占位符 3"/>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TROUBLESHOOTING</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882015" y="2739390"/>
            <a:ext cx="3907155" cy="1884680"/>
          </a:xfrm>
          <a:prstGeom prst="rect">
            <a:avLst/>
          </a:prstGeom>
          <a:noFill/>
        </p:spPr>
        <p:txBody>
          <a:bodyPr wrap="square">
            <a:noAutofit/>
          </a:bodyPr>
          <a:p>
            <a:pPr lvl="0" defTabSz="609600">
              <a:defRPr/>
            </a:pPr>
            <a:r>
              <a:rPr lang="en-US" altLang="zh-CN" kern="100" dirty="0">
                <a:solidFill>
                  <a:schemeClr val="tx1"/>
                </a:solidFill>
                <a:latin typeface="Calibri" panose="020F0502020204030204" charset="0"/>
                <a:ea typeface="微软雅黑" panose="020B0503020204020204" pitchFamily="34" charset="-122"/>
              </a:rPr>
              <a:t>When encountering a malfunction, please check the information of each module on this interface and provide it to EFIX engineers.</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6327775" y="1977390"/>
            <a:ext cx="5400000" cy="2903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92202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BOOT GUIDE</a:t>
            </a: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altLang="zh-CN"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BOOT GUIDE</a:t>
            </a:r>
            <a:endParaRPr lang="en-US" altLang="zh-CN" sz="3200" b="1" dirty="0">
              <a:solidFill>
                <a:schemeClr val="tx1"/>
              </a:solidFill>
              <a:cs typeface="Aharoni" panose="02010803020104030203" pitchFamily="2" charset="-79"/>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BOOT GUIDE</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5"/>
            </p:custDataLst>
          </p:nvPr>
        </p:nvPicPr>
        <p:blipFill>
          <a:blip r:embed="rId6"/>
          <a:stretch>
            <a:fillRect/>
          </a:stretch>
        </p:blipFill>
        <p:spPr>
          <a:xfrm>
            <a:off x="7293610" y="3688715"/>
            <a:ext cx="3600000" cy="1842401"/>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7299325" y="1477010"/>
            <a:ext cx="3600000" cy="1952087"/>
          </a:xfrm>
          <a:prstGeom prst="rect">
            <a:avLst/>
          </a:prstGeom>
        </p:spPr>
      </p:pic>
      <p:sp>
        <p:nvSpPr>
          <p:cNvPr id="6" name="文本框 5"/>
          <p:cNvSpPr txBox="1"/>
          <p:nvPr/>
        </p:nvSpPr>
        <p:spPr>
          <a:xfrm>
            <a:off x="741045" y="3023235"/>
            <a:ext cx="4064000" cy="922020"/>
          </a:xfrm>
          <a:prstGeom prst="rect">
            <a:avLst/>
          </a:prstGeom>
          <a:noFill/>
        </p:spPr>
        <p:txBody>
          <a:bodyPr wrap="square" rtlCol="0">
            <a:spAutoFit/>
          </a:bodyPr>
          <a:p>
            <a:r>
              <a:rPr lang="zh-CN" altLang="en-US">
                <a:latin typeface="Calibri" panose="020F0502020204030204" charset="0"/>
                <a:cs typeface="Calibri" panose="020F0502020204030204" charset="0"/>
              </a:rPr>
              <a:t>It is necessary to enter the corresponding dealer code andlanguage to enter the software.</a:t>
            </a:r>
            <a:endParaRPr lang="zh-CN" altLang="en-US">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92202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HANDLE</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altLang="zh-CN"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HANDLE/</a:t>
            </a:r>
            <a:r>
              <a:rPr lang="en-US" altLang="zh-CN" sz="3200" b="1" dirty="0">
                <a:solidFill>
                  <a:schemeClr val="tx1"/>
                </a:solidFill>
                <a:cs typeface="Aharoni" panose="02010803020104030203" pitchFamily="2" charset="-79"/>
                <a:sym typeface="+mn-ea"/>
              </a:rPr>
              <a:t>MULTI-FUNCTION BUTTON</a:t>
            </a:r>
            <a:endParaRPr lang="en-US" altLang="zh-CN" sz="3200" b="1" dirty="0">
              <a:solidFill>
                <a:schemeClr val="tx1"/>
              </a:solidFill>
              <a:cs typeface="Aharoni" panose="02010803020104030203" pitchFamily="2" charset="-79"/>
              <a:sym typeface="+mn-ea"/>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HANDLE</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10" name="文本框 9"/>
          <p:cNvSpPr txBox="1"/>
          <p:nvPr>
            <p:custDataLst>
              <p:tags r:id="rId5"/>
            </p:custDataLst>
          </p:nvPr>
        </p:nvSpPr>
        <p:spPr>
          <a:xfrm>
            <a:off x="951230" y="2694940"/>
            <a:ext cx="4032250" cy="922020"/>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kern="100" dirty="0">
                <a:solidFill>
                  <a:schemeClr val="tx1"/>
                </a:solidFill>
                <a:latin typeface="Calibri" panose="020F0502020204030204" charset="0"/>
                <a:ea typeface="微软雅黑" panose="020B0503020204020204" pitchFamily="34" charset="-122"/>
              </a:rPr>
              <a:t>1. Able to check status &amp; version number</a:t>
            </a:r>
            <a:endParaRPr lang="en-US" altLang="zh-CN" kern="100" dirty="0">
              <a:solidFill>
                <a:schemeClr val="tx1"/>
              </a:solidFill>
              <a:latin typeface="Calibri" panose="020F0502020204030204" charset="0"/>
              <a:ea typeface="微软雅黑" panose="020B0503020204020204" pitchFamily="34" charset="-122"/>
            </a:endParaRPr>
          </a:p>
          <a:p>
            <a:pPr marL="0" marR="0" lvl="0" indent="0" algn="l" defTabSz="609600" rtl="0" eaLnBrk="1" fontAlgn="auto" latinLnBrk="0" hangingPunct="1">
              <a:lnSpc>
                <a:spcPct val="100000"/>
              </a:lnSpc>
              <a:spcBef>
                <a:spcPts val="0"/>
              </a:spcBef>
              <a:spcAft>
                <a:spcPts val="0"/>
              </a:spcAft>
              <a:buClrTx/>
              <a:buSzTx/>
              <a:buFontTx/>
              <a:buNone/>
              <a:defRPr/>
            </a:pPr>
            <a:endParaRPr lang="en-US" altLang="zh-CN" kern="100" dirty="0">
              <a:solidFill>
                <a:schemeClr val="tx1"/>
              </a:solidFill>
              <a:latin typeface="Calibri" panose="020F0502020204030204" charset="0"/>
              <a:ea typeface="微软雅黑" panose="020B0503020204020204" pitchFamily="34" charset="-122"/>
            </a:endParaRPr>
          </a:p>
          <a:p>
            <a:pPr marL="0" marR="0" lvl="0" indent="0" algn="l" defTabSz="609600" rtl="0" eaLnBrk="1" fontAlgn="auto" latinLnBrk="0" hangingPunct="1">
              <a:lnSpc>
                <a:spcPct val="100000"/>
              </a:lnSpc>
              <a:spcBef>
                <a:spcPts val="0"/>
              </a:spcBef>
              <a:spcAft>
                <a:spcPts val="0"/>
              </a:spcAft>
              <a:buClrTx/>
              <a:buSzTx/>
              <a:buFontTx/>
              <a:buNone/>
              <a:defRPr/>
            </a:pPr>
            <a:r>
              <a:rPr lang="en-US" altLang="zh-CN" kern="100" dirty="0">
                <a:solidFill>
                  <a:schemeClr val="tx1"/>
                </a:solidFill>
                <a:latin typeface="Calibri" panose="020F0502020204030204" charset="0"/>
                <a:ea typeface="微软雅黑" panose="020B0503020204020204" pitchFamily="34" charset="-122"/>
              </a:rPr>
              <a:t>2. Able to customize the feature</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506220"/>
            <a:ext cx="3600000" cy="2018525"/>
          </a:xfrm>
          <a:prstGeom prst="rect">
            <a:avLst/>
          </a:prstGeom>
          <a:ln>
            <a:solidFill>
              <a:schemeClr val="bg1">
                <a:lumMod val="85000"/>
              </a:schemeClr>
            </a:solidFill>
          </a:ln>
        </p:spPr>
      </p:pic>
      <p:pic>
        <p:nvPicPr>
          <p:cNvPr id="9" name="图片 8"/>
          <p:cNvPicPr>
            <a:picLocks noChangeAspect="1"/>
          </p:cNvPicPr>
          <p:nvPr>
            <p:custDataLst>
              <p:tags r:id="rId8"/>
            </p:custDataLst>
          </p:nvPr>
        </p:nvPicPr>
        <p:blipFill>
          <a:blip r:embed="rId9"/>
          <a:stretch>
            <a:fillRect/>
          </a:stretch>
        </p:blipFill>
        <p:spPr>
          <a:xfrm>
            <a:off x="7293610" y="3752850"/>
            <a:ext cx="3600000" cy="2032912"/>
          </a:xfrm>
          <a:prstGeom prst="rect">
            <a:avLst/>
          </a:prstGeom>
          <a:ln>
            <a:solidFill>
              <a:schemeClr val="bg1">
                <a:lumMod val="8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92202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PRIVACY SECURITY</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altLang="zh-CN"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PRIVACY SECURITY</a:t>
            </a:r>
            <a:endParaRPr lang="en-US" altLang="zh-CN" sz="3200" b="1" dirty="0">
              <a:solidFill>
                <a:schemeClr val="tx1"/>
              </a:solidFill>
              <a:cs typeface="Aharoni" panose="02010803020104030203" pitchFamily="2" charset="-79"/>
              <a:sym typeface="+mn-ea"/>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PRIVACY SECURITY</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951230" y="3145790"/>
            <a:ext cx="4032250" cy="368300"/>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kern="100" dirty="0">
                <a:solidFill>
                  <a:schemeClr val="tx1"/>
                </a:solidFill>
                <a:latin typeface="Calibri" panose="020F0502020204030204" charset="0"/>
                <a:ea typeface="微软雅黑" panose="020B0503020204020204" pitchFamily="34" charset="-122"/>
              </a:rPr>
              <a:t>Muliple items with password protection</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481455"/>
            <a:ext cx="3600000" cy="2032855"/>
          </a:xfrm>
          <a:prstGeom prst="rect">
            <a:avLst/>
          </a:prstGeom>
          <a:ln>
            <a:solidFill>
              <a:schemeClr val="bg1">
                <a:lumMod val="85000"/>
              </a:schemeClr>
            </a:solidFill>
          </a:ln>
        </p:spPr>
      </p:pic>
      <p:pic>
        <p:nvPicPr>
          <p:cNvPr id="9" name="图片 8"/>
          <p:cNvPicPr>
            <a:picLocks noChangeAspect="1"/>
          </p:cNvPicPr>
          <p:nvPr>
            <p:custDataLst>
              <p:tags r:id="rId8"/>
            </p:custDataLst>
          </p:nvPr>
        </p:nvPicPr>
        <p:blipFill>
          <a:blip r:embed="rId9"/>
          <a:stretch>
            <a:fillRect/>
          </a:stretch>
        </p:blipFill>
        <p:spPr>
          <a:xfrm>
            <a:off x="7293610" y="3782060"/>
            <a:ext cx="3600000" cy="2090413"/>
          </a:xfrm>
          <a:prstGeom prst="rect">
            <a:avLst/>
          </a:prstGeom>
          <a:ln>
            <a:solidFill>
              <a:schemeClr val="bg1">
                <a:lumMod val="8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92202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ONE-CLICK UPDATE</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altLang="zh-CN"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ONE-CLICK UPDATE</a:t>
            </a:r>
            <a:endParaRPr lang="en-US" altLang="zh-CN" sz="3200" b="1" dirty="0">
              <a:solidFill>
                <a:schemeClr val="tx1"/>
              </a:solidFill>
              <a:cs typeface="Aharoni" panose="02010803020104030203" pitchFamily="2" charset="-79"/>
              <a:sym typeface="+mn-ea"/>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ONE-CLICK UPDATE</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10" name="文本框 9"/>
          <p:cNvSpPr txBox="1"/>
          <p:nvPr>
            <p:custDataLst>
              <p:tags r:id="rId5"/>
            </p:custDataLst>
          </p:nvPr>
        </p:nvSpPr>
        <p:spPr>
          <a:xfrm>
            <a:off x="951230" y="2691130"/>
            <a:ext cx="4371975" cy="1476375"/>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kern="100" dirty="0">
                <a:solidFill>
                  <a:schemeClr val="tx1"/>
                </a:solidFill>
                <a:latin typeface="Calibri" panose="020F0502020204030204" charset="0"/>
                <a:ea typeface="微软雅黑" panose="020B0503020204020204" pitchFamily="34" charset="-122"/>
              </a:rPr>
              <a:t>After connecting to the Internet, the software will automatically detect updateable software or firmware, automatically download the latest version and update it.</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3610" y="1276350"/>
            <a:ext cx="3600000" cy="1946582"/>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3610" y="3489325"/>
            <a:ext cx="3600000" cy="20090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92202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altLang="zh-CN"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PARAMETERS ADJUSTMENT</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altLang="zh-CN"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PARAMETERS ADJUSTMENT</a:t>
            </a:r>
            <a:endParaRPr lang="en-US" altLang="zh-CN" sz="3200" b="1" dirty="0">
              <a:solidFill>
                <a:schemeClr val="tx1"/>
              </a:solidFill>
              <a:cs typeface="Aharoni" panose="02010803020104030203" pitchFamily="2" charset="-79"/>
              <a:sym typeface="+mn-ea"/>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GNSS MODE  </a:t>
            </a:r>
            <a:endParaRPr lang="zh-CN" altLang="en-US" dirty="0">
              <a:latin typeface="Arial" panose="020B0604020202020204" pitchFamily="34" charset="0"/>
              <a:cs typeface="Arial" panose="020B0604020202020204" pitchFamily="34" charset="0"/>
            </a:endParaRPr>
          </a:p>
        </p:txBody>
      </p:sp>
      <p:sp>
        <p:nvSpPr>
          <p:cNvPr id="3" name="文本框 2"/>
          <p:cNvSpPr txBox="1"/>
          <p:nvPr/>
        </p:nvSpPr>
        <p:spPr>
          <a:xfrm>
            <a:off x="676275" y="1598295"/>
            <a:ext cx="6096000" cy="506730"/>
          </a:xfrm>
          <a:prstGeom prst="rect">
            <a:avLst/>
          </a:prstGeom>
          <a:noFill/>
        </p:spPr>
        <p:txBody>
          <a:bodyPr wrap="square" rtlCol="0" anchor="t">
            <a:spAutoFit/>
          </a:bodyPr>
          <a:p>
            <a:pPr>
              <a:lnSpc>
                <a:spcPct val="150000"/>
              </a:lnSpc>
            </a:pPr>
            <a:r>
              <a:rPr lang="en-US" altLang="zh-CN" dirty="0">
                <a:latin typeface="Calibri" panose="020F0502020204030204" charset="0"/>
                <a:cs typeface="Calibri" panose="020F0502020204030204" charset="0"/>
                <a:sym typeface="+mn-ea"/>
              </a:rPr>
              <a:t>Go to </a:t>
            </a:r>
            <a:r>
              <a:rPr lang="en-US" altLang="zh-CN" b="1" dirty="0">
                <a:latin typeface="Calibri" panose="020F0502020204030204" charset="0"/>
                <a:cs typeface="Calibri" panose="020F0502020204030204" charset="0"/>
                <a:sym typeface="+mn-ea"/>
              </a:rPr>
              <a:t>[Agriculture management]</a:t>
            </a:r>
            <a:r>
              <a:rPr lang="en-US" altLang="zh-CN" b="1" dirty="0">
                <a:latin typeface="Calibri" panose="020F0502020204030204" charset="0"/>
                <a:cs typeface="Calibri" panose="020F0502020204030204" charset="0"/>
                <a:sym typeface="+mn-ea"/>
              </a:rPr>
              <a:t>---[GNSS]</a:t>
            </a:r>
            <a:endParaRPr lang="en-US" altLang="zh-CN" b="1" dirty="0">
              <a:latin typeface="Calibri" panose="020F0502020204030204" charset="0"/>
              <a:cs typeface="Calibri" panose="020F0502020204030204" charset="0"/>
              <a:sym typeface="+mn-ea"/>
            </a:endParaRPr>
          </a:p>
        </p:txBody>
      </p:sp>
      <p:sp>
        <p:nvSpPr>
          <p:cNvPr id="4" name="文本框 3"/>
          <p:cNvSpPr txBox="1"/>
          <p:nvPr>
            <p:custDataLst>
              <p:tags r:id="rId5"/>
            </p:custDataLst>
          </p:nvPr>
        </p:nvSpPr>
        <p:spPr>
          <a:xfrm>
            <a:off x="727075" y="2423795"/>
            <a:ext cx="5144135" cy="2999740"/>
          </a:xfrm>
          <a:prstGeom prst="rect">
            <a:avLst/>
          </a:prstGeom>
          <a:noFill/>
        </p:spPr>
        <p:txBody>
          <a:bodyPr wrap="square">
            <a:spAutoFit/>
          </a:bodyPr>
          <a:p>
            <a:pPr>
              <a:lnSpc>
                <a:spcPct val="150000"/>
              </a:lnSpc>
            </a:pPr>
            <a:r>
              <a:rPr lang="en-US" altLang="zh-CN" sz="1800" dirty="0">
                <a:latin typeface="Calibri" panose="020F0502020204030204" charset="0"/>
                <a:cs typeface="Calibri" panose="020F0502020204030204" charset="0"/>
              </a:rPr>
              <a:t>1. Multiple constellations with GPS/GLONSS/BDS/GALILEO/QZSS enable/disable;</a:t>
            </a:r>
            <a:endParaRPr lang="en-US" altLang="zh-CN" sz="1800" dirty="0">
              <a:latin typeface="Calibri" panose="020F0502020204030204" charset="0"/>
              <a:cs typeface="Calibri" panose="020F0502020204030204" charset="0"/>
            </a:endParaRPr>
          </a:p>
          <a:p>
            <a:pPr marL="342900" indent="-342900">
              <a:lnSpc>
                <a:spcPct val="150000"/>
              </a:lnSpc>
              <a:buAutoNum type="arabicPeriod"/>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2. Clear ephemeris to reset the GNSS board;</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3. Mulitple work modes with SPP, DGPS, RTK, EPPP, HPPP </a:t>
            </a:r>
            <a:r>
              <a:rPr lang="en-US" altLang="zh-CN" sz="1800" dirty="0">
                <a:latin typeface="Calibri" panose="020F0502020204030204" charset="0"/>
                <a:cs typeface="Calibri" panose="020F0502020204030204" charset="0"/>
              </a:rPr>
              <a:t>and DRSMOOTH.</a:t>
            </a:r>
            <a:endParaRPr lang="en-US" altLang="zh-CN" sz="1800" dirty="0">
              <a:latin typeface="Calibri" panose="020F0502020204030204" charset="0"/>
              <a:cs typeface="Calibri" panose="020F0502020204030204" charset="0"/>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6"/>
            </p:custDataLst>
          </p:nvPr>
        </p:nvPicPr>
        <p:blipFill>
          <a:blip r:embed="rId7"/>
          <a:stretch>
            <a:fillRect/>
          </a:stretch>
        </p:blipFill>
        <p:spPr>
          <a:xfrm>
            <a:off x="7293610" y="1124585"/>
            <a:ext cx="3600000" cy="1938697"/>
          </a:xfrm>
          <a:prstGeom prst="rect">
            <a:avLst/>
          </a:prstGeom>
        </p:spPr>
      </p:pic>
      <p:pic>
        <p:nvPicPr>
          <p:cNvPr id="10" name="图片 9"/>
          <p:cNvPicPr>
            <a:picLocks noChangeAspect="1"/>
          </p:cNvPicPr>
          <p:nvPr>
            <p:custDataLst>
              <p:tags r:id="rId8"/>
            </p:custDataLst>
          </p:nvPr>
        </p:nvPicPr>
        <p:blipFill>
          <a:blip r:embed="rId9"/>
          <a:stretch>
            <a:fillRect/>
          </a:stretch>
        </p:blipFill>
        <p:spPr>
          <a:xfrm>
            <a:off x="7293610" y="3484245"/>
            <a:ext cx="3600000" cy="1939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14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PARAMETERS ADJUSTMENT</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951230" y="3106420"/>
            <a:ext cx="4032250" cy="645160"/>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kern="100" dirty="0">
                <a:solidFill>
                  <a:schemeClr val="tx1"/>
                </a:solidFill>
                <a:latin typeface="Calibri" panose="020F0502020204030204" charset="0"/>
                <a:ea typeface="微软雅黑" panose="020B0503020204020204" pitchFamily="34" charset="-122"/>
              </a:rPr>
              <a:t>Adjust Online Aggressiveness, WAS GAIN and other parameters</a:t>
            </a:r>
            <a:endParaRPr lang="en-US" altLang="zh-CN" kern="100" dirty="0">
              <a:solidFill>
                <a:schemeClr val="tx1"/>
              </a:solidFill>
              <a:latin typeface="Calibri" panose="020F0502020204030204" charset="0"/>
              <a:ea typeface="微软雅黑" panose="020B0503020204020204" pitchFamily="34" charset="-122"/>
            </a:endParaRPr>
          </a:p>
        </p:txBody>
      </p:sp>
      <p:sp>
        <p:nvSpPr>
          <p:cNvPr id="6" name="页脚占位符 5"/>
          <p:cNvSpPr>
            <a:spLocks noGrp="1"/>
          </p:cNvSpPr>
          <p:nvPr>
            <p:ph type="ftr" sz="quarter" idx="11"/>
          </p:nvPr>
        </p:nvSpPr>
        <p:spPr/>
        <p:txBody>
          <a:bodyPr/>
          <a:p>
            <a:r>
              <a:rPr lang="zh-CN" altLang="en-US"/>
              <a:t>EASY TO FIX</a:t>
            </a:r>
            <a:endParaRPr lang="zh-CN" altLang="en-US"/>
          </a:p>
        </p:txBody>
      </p:sp>
      <p:pic>
        <p:nvPicPr>
          <p:cNvPr id="8" name="图片 7"/>
          <p:cNvPicPr>
            <a:picLocks noChangeAspect="1"/>
          </p:cNvPicPr>
          <p:nvPr>
            <p:custDataLst>
              <p:tags r:id="rId6"/>
            </p:custDataLst>
          </p:nvPr>
        </p:nvPicPr>
        <p:blipFill>
          <a:blip r:embed="rId7"/>
          <a:stretch>
            <a:fillRect/>
          </a:stretch>
        </p:blipFill>
        <p:spPr>
          <a:xfrm>
            <a:off x="7296785" y="1492885"/>
            <a:ext cx="3600000" cy="1936058"/>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7296785" y="3660140"/>
            <a:ext cx="3600000" cy="1937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161" name="Rectangle 12"/>
          <p:cNvSpPr/>
          <p:nvPr>
            <p:custDataLst>
              <p:tags r:id="rId3"/>
            </p:custDataLst>
          </p:nvPr>
        </p:nvSpPr>
        <p:spPr>
          <a:xfrm>
            <a:off x="0" y="1950085"/>
            <a:ext cx="121920" cy="295719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p>
            <a:pPr algn="ctr" rtl="0"/>
            <a:endParaRPr lang="en-US" sz="900">
              <a:solidFill>
                <a:schemeClr val="accent1"/>
              </a:solidFill>
            </a:endParaRPr>
          </a:p>
        </p:txBody>
      </p:sp>
      <p:sp>
        <p:nvSpPr>
          <p:cNvPr id="5" name="TextBox 2"/>
          <p:cNvSpPr txBox="1"/>
          <p:nvPr>
            <p:custDataLst>
              <p:tags r:id="rId4"/>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NEW FEATURES</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741218" y="775984"/>
            <a:ext cx="3603095" cy="64516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NEW GUIDELINE MODES</a:t>
            </a:r>
            <a:endParaRPr kumimoji="0" 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en-US"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pic>
        <p:nvPicPr>
          <p:cNvPr id="86" name="图片 85"/>
          <p:cNvPicPr>
            <a:picLocks noChangeAspect="1"/>
          </p:cNvPicPr>
          <p:nvPr>
            <p:custDataLst>
              <p:tags r:id="rId6"/>
            </p:custDataLst>
          </p:nvPr>
        </p:nvPicPr>
        <p:blipFill>
          <a:blip r:embed="rId7"/>
          <a:stretch>
            <a:fillRect/>
          </a:stretch>
        </p:blipFill>
        <p:spPr>
          <a:xfrm>
            <a:off x="2605474" y="3078358"/>
            <a:ext cx="829334" cy="701275"/>
          </a:xfrm>
          <a:prstGeom prst="rect">
            <a:avLst/>
          </a:prstGeom>
        </p:spPr>
      </p:pic>
      <p:sp>
        <p:nvSpPr>
          <p:cNvPr id="3" name="TextBox 53"/>
          <p:cNvSpPr txBox="1"/>
          <p:nvPr>
            <p:custDataLst>
              <p:tags r:id="rId8"/>
            </p:custDataLst>
          </p:nvPr>
        </p:nvSpPr>
        <p:spPr>
          <a:xfrm>
            <a:off x="3434804" y="3137244"/>
            <a:ext cx="8020384" cy="583565"/>
          </a:xfrm>
          <a:prstGeom prst="rect">
            <a:avLst/>
          </a:prstGeom>
          <a:noFill/>
        </p:spPr>
        <p:txBody>
          <a:bodyPr wrap="square" rtlCol="0">
            <a:spAutoFit/>
          </a:bodyPr>
          <a:lstStyle>
            <a:defPPr>
              <a:defRPr lang="en-US"/>
            </a:defPPr>
            <a:lvl1pPr marL="0" algn="l" defTabSz="1219200" rtl="0" eaLnBrk="1" latinLnBrk="0" hangingPunct="1">
              <a:defRPr sz="4800" kern="1200">
                <a:solidFill>
                  <a:schemeClr val="tx1"/>
                </a:solidFill>
                <a:latin typeface="+mn-lt"/>
                <a:ea typeface="+mn-ea"/>
                <a:cs typeface="+mn-cs"/>
              </a:defRPr>
            </a:lvl1pPr>
            <a:lvl2pPr marL="1219200" algn="l" defTabSz="1219200" rtl="0" eaLnBrk="1" latinLnBrk="0" hangingPunct="1">
              <a:defRPr sz="4800" kern="1200">
                <a:solidFill>
                  <a:schemeClr val="tx1"/>
                </a:solidFill>
                <a:latin typeface="+mn-lt"/>
                <a:ea typeface="+mn-ea"/>
                <a:cs typeface="+mn-cs"/>
              </a:defRPr>
            </a:lvl2pPr>
            <a:lvl3pPr marL="2438400" algn="l" defTabSz="1219200" rtl="0" eaLnBrk="1" latinLnBrk="0" hangingPunct="1">
              <a:defRPr sz="4800" kern="1200">
                <a:solidFill>
                  <a:schemeClr val="tx1"/>
                </a:solidFill>
                <a:latin typeface="+mn-lt"/>
                <a:ea typeface="+mn-ea"/>
                <a:cs typeface="+mn-cs"/>
              </a:defRPr>
            </a:lvl3pPr>
            <a:lvl4pPr marL="3657600" algn="l" defTabSz="1219200" rtl="0" eaLnBrk="1" latinLnBrk="0" hangingPunct="1">
              <a:defRPr sz="4800" kern="1200">
                <a:solidFill>
                  <a:schemeClr val="tx1"/>
                </a:solidFill>
                <a:latin typeface="+mn-lt"/>
                <a:ea typeface="+mn-ea"/>
                <a:cs typeface="+mn-cs"/>
              </a:defRPr>
            </a:lvl4pPr>
            <a:lvl5pPr marL="4876800" algn="l" defTabSz="1219200" rtl="0" eaLnBrk="1" latinLnBrk="0" hangingPunct="1">
              <a:defRPr sz="4800" kern="1200">
                <a:solidFill>
                  <a:schemeClr val="tx1"/>
                </a:solidFill>
                <a:latin typeface="+mn-lt"/>
                <a:ea typeface="+mn-ea"/>
                <a:cs typeface="+mn-cs"/>
              </a:defRPr>
            </a:lvl5pPr>
            <a:lvl6pPr marL="6096000" algn="l" defTabSz="1219200" rtl="0" eaLnBrk="1" latinLnBrk="0" hangingPunct="1">
              <a:defRPr sz="4800" kern="1200">
                <a:solidFill>
                  <a:schemeClr val="tx1"/>
                </a:solidFill>
                <a:latin typeface="+mn-lt"/>
                <a:ea typeface="+mn-ea"/>
                <a:cs typeface="+mn-cs"/>
              </a:defRPr>
            </a:lvl6pPr>
            <a:lvl7pPr marL="7315835" algn="l" defTabSz="1219200" rtl="0" eaLnBrk="1" latinLnBrk="0" hangingPunct="1">
              <a:defRPr sz="4800" kern="1200">
                <a:solidFill>
                  <a:schemeClr val="tx1"/>
                </a:solidFill>
                <a:latin typeface="+mn-lt"/>
                <a:ea typeface="+mn-ea"/>
                <a:cs typeface="+mn-cs"/>
              </a:defRPr>
            </a:lvl7pPr>
            <a:lvl8pPr marL="8535035" algn="l" defTabSz="1219200" rtl="0" eaLnBrk="1" latinLnBrk="0" hangingPunct="1">
              <a:defRPr sz="4800" kern="1200">
                <a:solidFill>
                  <a:schemeClr val="tx1"/>
                </a:solidFill>
                <a:latin typeface="+mn-lt"/>
                <a:ea typeface="+mn-ea"/>
                <a:cs typeface="+mn-cs"/>
              </a:defRPr>
            </a:lvl8pPr>
            <a:lvl9pPr marL="9754235" algn="l" defTabSz="1219200" rtl="0" eaLnBrk="1" latinLnBrk="0" hangingPunct="1">
              <a:defRPr sz="4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defRPr/>
            </a:pPr>
            <a:r>
              <a:rPr lang="en-US" sz="320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mn-ea"/>
              </a:rPr>
              <a:t>NEW GUIDELINE MODES</a:t>
            </a:r>
            <a:endParaRPr lang="en-US" altLang="zh-CN" sz="3200" b="1" dirty="0">
              <a:solidFill>
                <a:schemeClr val="tx1"/>
              </a:solidFill>
              <a:cs typeface="Aharoni" panose="02010803020104030203" pitchFamily="2" charset="-79"/>
              <a:sym typeface="+mn-ea"/>
            </a:endParaRPr>
          </a:p>
        </p:txBody>
      </p:sp>
      <p:sp>
        <p:nvSpPr>
          <p:cNvPr id="7" name="页脚占位符 6"/>
          <p:cNvSpPr>
            <a:spLocks noGrp="1"/>
          </p:cNvSpPr>
          <p:nvPr>
            <p:ph type="ftr" sz="quarter" idx="11"/>
          </p:nvPr>
        </p:nvSpPr>
        <p:spPr/>
        <p:txBody>
          <a:bodyPr/>
          <a:p>
            <a:r>
              <a:rPr lang="zh-CN" altLang="en-US"/>
              <a:t>EASY TO FIX</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Effect transition="in" filter="fade">
                                      <p:cBhvr>
                                        <p:cTn id="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1"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NEW GUIDELINE MODES</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4" name="文本框 3"/>
          <p:cNvSpPr txBox="1"/>
          <p:nvPr>
            <p:custDataLst>
              <p:tags r:id="rId5"/>
            </p:custDataLst>
          </p:nvPr>
        </p:nvSpPr>
        <p:spPr>
          <a:xfrm>
            <a:off x="901065" y="2833370"/>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Looped guideline</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Whole area path line</a:t>
            </a:r>
            <a:r>
              <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rPr>
              <a:t> </a:t>
            </a:r>
            <a:endParaRPr kumimoji="0" lang="en-US" altLang="zh-CN" sz="1600" b="0" i="0" u="none" strike="noStrike" kern="1200" cap="none" spc="0" normalizeH="0" baseline="0" noProof="0" dirty="0">
              <a:ln>
                <a:noFill/>
              </a:ln>
              <a:solidFill>
                <a:srgbClr val="737572"/>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9" name="图片 8"/>
          <p:cNvPicPr>
            <a:picLocks noChangeAspect="1"/>
          </p:cNvPicPr>
          <p:nvPr>
            <p:custDataLst>
              <p:tags r:id="rId6"/>
            </p:custDataLst>
          </p:nvPr>
        </p:nvPicPr>
        <p:blipFill>
          <a:blip r:embed="rId7"/>
          <a:stretch>
            <a:fillRect/>
          </a:stretch>
        </p:blipFill>
        <p:spPr>
          <a:xfrm>
            <a:off x="6277610" y="1707515"/>
            <a:ext cx="5400000" cy="2932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NEW GUIDELINE MODES</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741045" y="3084830"/>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Need 4 points</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All are with Auto modes</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6" name="文本框 5"/>
          <p:cNvSpPr txBox="1"/>
          <p:nvPr>
            <p:custDataLst>
              <p:tags r:id="rId6"/>
            </p:custDataLst>
          </p:nvPr>
        </p:nvSpPr>
        <p:spPr>
          <a:xfrm>
            <a:off x="741045" y="2252345"/>
            <a:ext cx="5791835" cy="368300"/>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b="1" kern="100" dirty="0">
                <a:solidFill>
                  <a:schemeClr val="tx2"/>
                </a:solidFill>
                <a:ea typeface="+mn-lt"/>
              </a:rPr>
              <a:t>NEW GUIDELINE MODES---WHOLE AREA PATH LINE</a:t>
            </a:r>
            <a:endParaRPr lang="en-US" altLang="zh-CN" b="1" kern="100" dirty="0">
              <a:solidFill>
                <a:schemeClr val="tx2"/>
              </a:solidFill>
              <a:ea typeface="+mn-lt"/>
            </a:endParaRPr>
          </a:p>
        </p:txBody>
      </p:sp>
      <p:sp>
        <p:nvSpPr>
          <p:cNvPr id="9" name="页脚占位符 8"/>
          <p:cNvSpPr>
            <a:spLocks noGrp="1"/>
          </p:cNvSpPr>
          <p:nvPr>
            <p:ph type="ftr" sz="quarter" idx="11"/>
          </p:nvPr>
        </p:nvSpPr>
        <p:spPr/>
        <p:txBody>
          <a:bodyPr/>
          <a:p>
            <a:r>
              <a:rPr lang="zh-CN" altLang="en-US"/>
              <a:t>EASY TO FIX</a:t>
            </a:r>
            <a:endParaRPr lang="zh-CN" altLang="en-US"/>
          </a:p>
        </p:txBody>
      </p:sp>
      <p:pic>
        <p:nvPicPr>
          <p:cNvPr id="10" name="图片 9"/>
          <p:cNvPicPr>
            <a:picLocks noChangeAspect="1"/>
          </p:cNvPicPr>
          <p:nvPr>
            <p:custDataLst>
              <p:tags r:id="rId7"/>
            </p:custDataLst>
          </p:nvPr>
        </p:nvPicPr>
        <p:blipFill>
          <a:blip r:embed="rId8"/>
          <a:stretch>
            <a:fillRect/>
          </a:stretch>
        </p:blipFill>
        <p:spPr>
          <a:xfrm>
            <a:off x="7293610" y="891540"/>
            <a:ext cx="3600000" cy="1931995"/>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7293610" y="2705100"/>
            <a:ext cx="3600000" cy="1951370"/>
          </a:xfrm>
          <a:prstGeom prst="rect">
            <a:avLst/>
          </a:prstGeom>
        </p:spPr>
      </p:pic>
      <p:pic>
        <p:nvPicPr>
          <p:cNvPr id="12" name="图片 11"/>
          <p:cNvPicPr>
            <a:picLocks noChangeAspect="1"/>
          </p:cNvPicPr>
          <p:nvPr>
            <p:custDataLst>
              <p:tags r:id="rId11"/>
            </p:custDataLst>
          </p:nvPr>
        </p:nvPicPr>
        <p:blipFill>
          <a:blip r:embed="rId12"/>
          <a:stretch>
            <a:fillRect/>
          </a:stretch>
        </p:blipFill>
        <p:spPr>
          <a:xfrm>
            <a:off x="7293610" y="4602480"/>
            <a:ext cx="3600000" cy="1938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sym typeface="+mn-ea"/>
              </a:rPr>
              <a:t>NEW FEATURES</a:t>
            </a:r>
            <a:endParaRPr lang="en-US" sz="3200" b="1" dirty="0">
              <a:solidFill>
                <a:schemeClr val="tx2"/>
              </a:solidFill>
              <a:latin typeface="Arial" panose="020B0604020202020204" pitchFamily="34" charset="0"/>
              <a:cs typeface="Arial" panose="020B0604020202020204" pitchFamily="34" charset="0"/>
            </a:endParaRPr>
          </a:p>
        </p:txBody>
      </p:sp>
      <p:sp>
        <p:nvSpPr>
          <p:cNvPr id="7" name="文本框 6"/>
          <p:cNvSpPr txBox="1"/>
          <p:nvPr>
            <p:custDataLst>
              <p:tags r:id="rId4"/>
            </p:custDataLst>
          </p:nvPr>
        </p:nvSpPr>
        <p:spPr>
          <a:xfrm>
            <a:off x="741218" y="775984"/>
            <a:ext cx="3603095" cy="368300"/>
          </a:xfrm>
          <a:prstGeom prst="rect">
            <a:avLst/>
          </a:prstGeom>
          <a:noFill/>
        </p:spPr>
        <p:txBody>
          <a:bodyPr wrap="square" rtlCol="0">
            <a:spAutoFit/>
          </a:bodyPr>
          <a:p>
            <a:pPr marL="0" marR="0" lvl="0" indent="0" algn="l" defTabSz="1088390" rtl="0" eaLnBrk="1" fontAlgn="auto" latinLnBrk="0" hangingPunct="1">
              <a:lnSpc>
                <a:spcPct val="100000"/>
              </a:lnSpc>
              <a:spcBef>
                <a:spcPts val="0"/>
              </a:spcBef>
              <a:spcAft>
                <a:spcPts val="0"/>
              </a:spcAft>
              <a:buClrTx/>
              <a:buSzTx/>
              <a:buFontTx/>
              <a:buNone/>
              <a:defRPr/>
            </a:pPr>
            <a:r>
              <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rPr>
              <a:t>NEW GUIDELINE MODES</a:t>
            </a:r>
            <a:endParaRPr lang="en-US" noProof="0" dirty="0">
              <a:ln>
                <a:noFill/>
              </a:ln>
              <a:solidFill>
                <a:schemeClr val="tx1"/>
              </a:solidFill>
              <a:effectLst/>
              <a:uLnTx/>
              <a:uFillTx/>
              <a:latin typeface="Arial" panose="020B0604020202020204" pitchFamily="34" charset="0"/>
              <a:ea typeface="宋体" panose="02010600030101010101" pitchFamily="2" charset="-122"/>
              <a:cs typeface="Arial" panose="020B0604020202020204" pitchFamily="34" charset="0"/>
              <a:sym typeface="+mn-ea"/>
            </a:endParaRPr>
          </a:p>
        </p:txBody>
      </p:sp>
      <p:sp>
        <p:nvSpPr>
          <p:cNvPr id="3" name="文本框 2"/>
          <p:cNvSpPr txBox="1"/>
          <p:nvPr>
            <p:custDataLst>
              <p:tags r:id="rId5"/>
            </p:custDataLst>
          </p:nvPr>
        </p:nvSpPr>
        <p:spPr>
          <a:xfrm>
            <a:off x="741045" y="3084830"/>
            <a:ext cx="4064000" cy="1191260"/>
          </a:xfrm>
          <a:prstGeom prst="rect">
            <a:avLst/>
          </a:prstGeom>
          <a:noFill/>
        </p:spPr>
        <p:txBody>
          <a:bodyPr wrap="square" rtlCol="0">
            <a:noAutofit/>
          </a:bodyPr>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1. Need 4 points</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a:p>
            <a:pPr marL="0" marR="0" lvl="0" indent="0" algn="l" defTabSz="108839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2.  All are with Auto modes</a:t>
            </a:r>
            <a:endParaRPr kumimoji="0" lang="en-US" altLang="zh-CN" b="0"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endParaRPr>
          </a:p>
        </p:txBody>
      </p:sp>
      <p:sp>
        <p:nvSpPr>
          <p:cNvPr id="6" name="文本框 5"/>
          <p:cNvSpPr txBox="1"/>
          <p:nvPr>
            <p:custDataLst>
              <p:tags r:id="rId6"/>
            </p:custDataLst>
          </p:nvPr>
        </p:nvSpPr>
        <p:spPr>
          <a:xfrm>
            <a:off x="741045" y="2252345"/>
            <a:ext cx="5791835" cy="398780"/>
          </a:xfrm>
          <a:prstGeom prst="rect">
            <a:avLst/>
          </a:prstGeom>
          <a:noFill/>
        </p:spPr>
        <p:txBody>
          <a:bodyPr wrap="square">
            <a:spAutoFit/>
          </a:bodyPr>
          <a:p>
            <a:pPr marL="0" marR="0" lvl="0" indent="0" algn="l" defTabSz="609600" rtl="0" eaLnBrk="1" fontAlgn="auto" latinLnBrk="0" hangingPunct="1">
              <a:lnSpc>
                <a:spcPct val="100000"/>
              </a:lnSpc>
              <a:spcBef>
                <a:spcPts val="0"/>
              </a:spcBef>
              <a:spcAft>
                <a:spcPts val="0"/>
              </a:spcAft>
              <a:buClrTx/>
              <a:buSzTx/>
              <a:buFontTx/>
              <a:buNone/>
              <a:defRPr/>
            </a:pPr>
            <a:r>
              <a:rPr lang="en-US" altLang="zh-CN" sz="2000" b="1" kern="100" dirty="0">
                <a:solidFill>
                  <a:schemeClr val="tx2"/>
                </a:solidFill>
                <a:latin typeface="Calibri" panose="020F0502020204030204" charset="0"/>
                <a:ea typeface="微软雅黑" panose="020B0503020204020204" pitchFamily="34" charset="-122"/>
              </a:rPr>
              <a:t>NEW GUIDELINE MODES---LOOPED LINE</a:t>
            </a:r>
            <a:endParaRPr lang="en-US" altLang="zh-CN" sz="2000" b="1" kern="100" dirty="0">
              <a:solidFill>
                <a:schemeClr val="tx2"/>
              </a:solidFill>
              <a:latin typeface="Calibri" panose="020F0502020204030204" charset="0"/>
              <a:ea typeface="微软雅黑" panose="020B0503020204020204" pitchFamily="34" charset="-122"/>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10" name="图片 9"/>
          <p:cNvPicPr>
            <a:picLocks noChangeAspect="1"/>
          </p:cNvPicPr>
          <p:nvPr>
            <p:custDataLst>
              <p:tags r:id="rId7"/>
            </p:custDataLst>
          </p:nvPr>
        </p:nvPicPr>
        <p:blipFill>
          <a:blip r:embed="rId8"/>
          <a:stretch>
            <a:fillRect/>
          </a:stretch>
        </p:blipFill>
        <p:spPr>
          <a:xfrm>
            <a:off x="7293610" y="876935"/>
            <a:ext cx="3600000" cy="1931995"/>
          </a:xfrm>
          <a:prstGeom prst="rect">
            <a:avLst/>
          </a:prstGeom>
        </p:spPr>
      </p:pic>
      <p:pic>
        <p:nvPicPr>
          <p:cNvPr id="9" name="图片 8"/>
          <p:cNvPicPr>
            <a:picLocks noChangeAspect="1"/>
          </p:cNvPicPr>
          <p:nvPr>
            <p:custDataLst>
              <p:tags r:id="rId9"/>
            </p:custDataLst>
          </p:nvPr>
        </p:nvPicPr>
        <p:blipFill>
          <a:blip r:embed="rId10"/>
          <a:stretch>
            <a:fillRect/>
          </a:stretch>
        </p:blipFill>
        <p:spPr>
          <a:xfrm>
            <a:off x="7293610" y="2651125"/>
            <a:ext cx="3600000" cy="1947525"/>
          </a:xfrm>
          <a:prstGeom prst="rect">
            <a:avLst/>
          </a:prstGeom>
        </p:spPr>
      </p:pic>
      <p:pic>
        <p:nvPicPr>
          <p:cNvPr id="11" name="图片 10"/>
          <p:cNvPicPr>
            <a:picLocks noChangeAspect="1"/>
          </p:cNvPicPr>
          <p:nvPr>
            <p:custDataLst>
              <p:tags r:id="rId11"/>
            </p:custDataLst>
          </p:nvPr>
        </p:nvPicPr>
        <p:blipFill>
          <a:blip r:embed="rId12"/>
          <a:stretch>
            <a:fillRect/>
          </a:stretch>
        </p:blipFill>
        <p:spPr>
          <a:xfrm>
            <a:off x="7293610" y="4479290"/>
            <a:ext cx="3600000" cy="1935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retouch_2022082216232603(1)"/>
          <p:cNvPicPr>
            <a:picLocks noChangeAspect="1"/>
          </p:cNvPicPr>
          <p:nvPr/>
        </p:nvPicPr>
        <p:blipFill>
          <a:blip r:embed="rId1">
            <a:alphaModFix amt="35000"/>
          </a:blip>
          <a:srcRect b="6963"/>
          <a:stretch>
            <a:fillRect/>
          </a:stretch>
        </p:blipFill>
        <p:spPr>
          <a:xfrm>
            <a:off x="0" y="0"/>
            <a:ext cx="12197270" cy="6858000"/>
          </a:xfrm>
          <a:prstGeom prst="rect">
            <a:avLst/>
          </a:prstGeom>
        </p:spPr>
      </p:pic>
      <p:pic>
        <p:nvPicPr>
          <p:cNvPr id="2" name="Picture 1"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4" name="TextBox 3"/>
          <p:cNvSpPr txBox="1"/>
          <p:nvPr/>
        </p:nvSpPr>
        <p:spPr>
          <a:xfrm>
            <a:off x="895985" y="292100"/>
            <a:ext cx="5906770" cy="501015"/>
          </a:xfrm>
          <a:prstGeom prst="rect">
            <a:avLst/>
          </a:prstGeom>
          <a:noFill/>
        </p:spPr>
        <p:txBody>
          <a:bodyPr wrap="square" rtlCol="0">
            <a:noAutofit/>
          </a:bodyPr>
          <a:lstStyle/>
          <a:p>
            <a:r>
              <a:rPr lang="en-US" altLang="zh-CN" sz="3600" b="1" i="1" dirty="0">
                <a:latin typeface="Abadi" panose="020B0604020104020204" pitchFamily="34" charset="0"/>
              </a:rPr>
              <a:t>Yield more with less </a:t>
            </a:r>
            <a:endParaRPr lang="en-US" altLang="zh-CN" sz="3600" b="1" i="1" dirty="0">
              <a:latin typeface="Abadi" panose="020B0604020104020204" pitchFamily="34" charset="0"/>
            </a:endParaRPr>
          </a:p>
        </p:txBody>
      </p:sp>
      <p:sp>
        <p:nvSpPr>
          <p:cNvPr id="6" name="Rectangle 12"/>
          <p:cNvSpPr/>
          <p:nvPr/>
        </p:nvSpPr>
        <p:spPr>
          <a:xfrm>
            <a:off x="687700" y="192643"/>
            <a:ext cx="100451" cy="69972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7" name="页脚占位符 6"/>
          <p:cNvSpPr>
            <a:spLocks noGrp="1"/>
          </p:cNvSpPr>
          <p:nvPr>
            <p:ph type="ftr" sz="quarter" idx="11"/>
          </p:nvPr>
        </p:nvSpPr>
        <p:spPr/>
        <p:txBody>
          <a:bodyPr/>
          <a:p>
            <a:r>
              <a:rPr lang="zh-CN" altLang="en-US"/>
              <a:t>EASY TO FIX</a:t>
            </a:r>
            <a:endParaRPr lang="zh-CN" altLang="en-US"/>
          </a:p>
        </p:txBody>
      </p:sp>
      <p:sp>
        <p:nvSpPr>
          <p:cNvPr id="8" name="矩形 7"/>
          <p:cNvSpPr/>
          <p:nvPr/>
        </p:nvSpPr>
        <p:spPr>
          <a:xfrm>
            <a:off x="3348355" y="2664460"/>
            <a:ext cx="4953000" cy="1450340"/>
          </a:xfrm>
          <a:prstGeom prst="rect">
            <a:avLst/>
          </a:prstGeom>
          <a:noFill/>
          <a:ln>
            <a:noFill/>
          </a:ln>
        </p:spPr>
        <p:txBody>
          <a:bodyPr wrap="none" rtlCol="0" anchor="t">
            <a:noAutofit/>
          </a:bodyPr>
          <a:p>
            <a:pPr algn="ctr"/>
            <a:r>
              <a:rPr lang="en-US" altLang="zh-CN" sz="8000" b="1">
                <a:solidFill>
                  <a:schemeClr val="tx1"/>
                </a:solidFill>
                <a:effectLst>
                  <a:outerShdw blurRad="38100" dist="19050" dir="2700000" algn="tl" rotWithShape="0">
                    <a:schemeClr val="dk1">
                      <a:alpha val="40000"/>
                    </a:schemeClr>
                  </a:outerShdw>
                </a:effectLst>
              </a:rPr>
              <a:t>Thank You</a:t>
            </a:r>
            <a:endParaRPr lang="en-US" altLang="zh-CN" sz="8000" b="1">
              <a:solidFill>
                <a:schemeClr val="tx1"/>
              </a:solidFill>
              <a:effectLst>
                <a:outerShdw blurRad="38100" dist="19050" dir="2700000" algn="tl" rotWithShape="0">
                  <a:schemeClr val="dk1">
                    <a:alpha val="40000"/>
                  </a:schemeClr>
                </a:outerShdw>
              </a:effectLst>
            </a:endParaRPr>
          </a:p>
        </p:txBody>
      </p:sp>
      <p:pic>
        <p:nvPicPr>
          <p:cNvPr id="10" name="图片 9"/>
          <p:cNvPicPr>
            <a:picLocks noChangeAspect="1"/>
          </p:cNvPicPr>
          <p:nvPr>
            <p:custDataLst>
              <p:tags r:id="rId3"/>
            </p:custDataLst>
          </p:nvPr>
        </p:nvPicPr>
        <p:blipFill>
          <a:blip r:embed="rId4"/>
          <a:stretch>
            <a:fillRect/>
          </a:stretch>
        </p:blipFill>
        <p:spPr>
          <a:xfrm>
            <a:off x="7734300" y="3911600"/>
            <a:ext cx="4368800" cy="294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Shape 16"/>
          <p:cNvSpPr>
            <a:spLocks noGrp="1" noRot="1" noChangeAspect="1" noMove="1" noResize="1" noEditPoints="1" noAdjustHandles="1" noChangeArrowheads="1" noChangeShapeType="1" noTextEdit="1"/>
          </p:cNvSpPr>
          <p:nvPr>
            <p:custDataLst>
              <p:tags r:id="rId1"/>
            </p:custDataLst>
          </p:nvPr>
        </p:nvSpPr>
        <p:spPr>
          <a:xfrm>
            <a:off x="0" y="4934777"/>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21" name="Picture 20" descr="A picture containing text, monitor, kitchen applianc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5446" y="192643"/>
            <a:ext cx="1601911" cy="510742"/>
          </a:xfrm>
          <a:prstGeom prst="rect">
            <a:avLst/>
          </a:prstGeom>
        </p:spPr>
      </p:pic>
      <p:sp>
        <p:nvSpPr>
          <p:cNvPr id="2" name="Rectangle 12"/>
          <p:cNvSpPr/>
          <p:nvPr/>
        </p:nvSpPr>
        <p:spPr>
          <a:xfrm>
            <a:off x="526415" y="191770"/>
            <a:ext cx="149860" cy="10071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900">
              <a:solidFill>
                <a:schemeClr val="accent1"/>
              </a:solidFill>
            </a:endParaRPr>
          </a:p>
        </p:txBody>
      </p:sp>
      <p:sp>
        <p:nvSpPr>
          <p:cNvPr id="5" name="TextBox 2"/>
          <p:cNvSpPr txBox="1"/>
          <p:nvPr>
            <p:custDataLst>
              <p:tags r:id="rId3"/>
            </p:custDataLst>
          </p:nvPr>
        </p:nvSpPr>
        <p:spPr>
          <a:xfrm>
            <a:off x="697611" y="255591"/>
            <a:ext cx="10195560" cy="563245"/>
          </a:xfrm>
          <a:prstGeom prst="rect">
            <a:avLst/>
          </a:prstGeom>
          <a:noFill/>
        </p:spPr>
        <p:txBody>
          <a:bodyPr wrap="square" rtlCol="0">
            <a:noAutofit/>
          </a:bodyPr>
          <a:p>
            <a:pPr defTabSz="609600"/>
            <a:r>
              <a:rPr lang="en-US" altLang="zh-CN" sz="3200" b="1" dirty="0">
                <a:solidFill>
                  <a:schemeClr val="tx2"/>
                </a:solidFill>
                <a:latin typeface="Arial" panose="020B0604020202020204" pitchFamily="34" charset="0"/>
                <a:cs typeface="Arial" panose="020B0604020202020204" pitchFamily="34" charset="0"/>
              </a:rPr>
              <a:t>QUICK GUIDE</a:t>
            </a:r>
            <a:endParaRPr lang="en-US" altLang="zh-CN" sz="3200" b="1" dirty="0">
              <a:solidFill>
                <a:schemeClr val="tx2"/>
              </a:solidFill>
              <a:latin typeface="Arial" panose="020B0604020202020204" pitchFamily="34" charset="0"/>
              <a:cs typeface="Arial" panose="020B0604020202020204" pitchFamily="34" charset="0"/>
            </a:endParaRPr>
          </a:p>
          <a:p>
            <a:pPr defTabSz="609600"/>
            <a:endParaRPr lang="en-US" sz="3200" b="1" dirty="0">
              <a:solidFill>
                <a:schemeClr val="tx2"/>
              </a:solidFill>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27248" y="775984"/>
            <a:ext cx="3603095" cy="368300"/>
          </a:xfrm>
          <a:prstGeom prst="rect">
            <a:avLst/>
          </a:prstGeom>
          <a:noFill/>
        </p:spPr>
        <p:txBody>
          <a:bodyPr wrap="square" rtlCol="0">
            <a:spAutoFit/>
          </a:bodyPr>
          <a:p>
            <a:r>
              <a:rPr lang="en-US" altLang="zh-CN" dirty="0">
                <a:latin typeface="Arial" panose="020B0604020202020204" pitchFamily="34" charset="0"/>
                <a:cs typeface="Arial" panose="020B0604020202020204" pitchFamily="34" charset="0"/>
              </a:rPr>
              <a:t>GNSS MODE  </a:t>
            </a:r>
            <a:endParaRPr lang="zh-CN" altLang="en-US" dirty="0">
              <a:latin typeface="Arial" panose="020B0604020202020204" pitchFamily="34" charset="0"/>
              <a:cs typeface="Arial" panose="020B0604020202020204" pitchFamily="34" charset="0"/>
            </a:endParaRPr>
          </a:p>
        </p:txBody>
      </p:sp>
      <p:sp>
        <p:nvSpPr>
          <p:cNvPr id="3" name="文本框 2"/>
          <p:cNvSpPr txBox="1"/>
          <p:nvPr/>
        </p:nvSpPr>
        <p:spPr>
          <a:xfrm>
            <a:off x="676275" y="1598295"/>
            <a:ext cx="6096000" cy="506730"/>
          </a:xfrm>
          <a:prstGeom prst="rect">
            <a:avLst/>
          </a:prstGeom>
          <a:noFill/>
        </p:spPr>
        <p:txBody>
          <a:bodyPr wrap="square" rtlCol="0" anchor="t">
            <a:spAutoFit/>
          </a:bodyPr>
          <a:p>
            <a:pPr>
              <a:lnSpc>
                <a:spcPct val="150000"/>
              </a:lnSpc>
            </a:pPr>
            <a:r>
              <a:rPr lang="en-US" altLang="zh-CN" dirty="0">
                <a:latin typeface="Calibri" panose="020F0502020204030204" charset="0"/>
                <a:cs typeface="Calibri" panose="020F0502020204030204" charset="0"/>
                <a:sym typeface="+mn-ea"/>
              </a:rPr>
              <a:t>Go to </a:t>
            </a:r>
            <a:r>
              <a:rPr lang="en-US" altLang="zh-CN" b="1" dirty="0">
                <a:latin typeface="Calibri" panose="020F0502020204030204" charset="0"/>
                <a:cs typeface="Calibri" panose="020F0502020204030204" charset="0"/>
                <a:sym typeface="+mn-ea"/>
              </a:rPr>
              <a:t>[Agriculture management]</a:t>
            </a:r>
            <a:r>
              <a:rPr lang="en-US" altLang="zh-CN" dirty="0">
                <a:latin typeface="Calibri" panose="020F0502020204030204" charset="0"/>
                <a:cs typeface="Calibri" panose="020F0502020204030204" charset="0"/>
                <a:sym typeface="+mn-ea"/>
              </a:rPr>
              <a:t>---</a:t>
            </a:r>
            <a:r>
              <a:rPr lang="en-US" altLang="zh-CN" b="1" dirty="0">
                <a:latin typeface="Calibri" panose="020F0502020204030204" charset="0"/>
                <a:cs typeface="Calibri" panose="020F0502020204030204" charset="0"/>
                <a:sym typeface="+mn-ea"/>
              </a:rPr>
              <a:t>[GNSS]</a:t>
            </a:r>
            <a:endParaRPr lang="en-US" altLang="zh-CN" b="1" dirty="0">
              <a:latin typeface="Calibri" panose="020F0502020204030204" charset="0"/>
              <a:cs typeface="Calibri" panose="020F0502020204030204" charset="0"/>
              <a:sym typeface="+mn-ea"/>
            </a:endParaRPr>
          </a:p>
        </p:txBody>
      </p:sp>
      <p:sp>
        <p:nvSpPr>
          <p:cNvPr id="4" name="文本框 3"/>
          <p:cNvSpPr txBox="1"/>
          <p:nvPr>
            <p:custDataLst>
              <p:tags r:id="rId5"/>
            </p:custDataLst>
          </p:nvPr>
        </p:nvSpPr>
        <p:spPr>
          <a:xfrm>
            <a:off x="727075" y="2423795"/>
            <a:ext cx="5144135" cy="2999740"/>
          </a:xfrm>
          <a:prstGeom prst="rect">
            <a:avLst/>
          </a:prstGeom>
          <a:noFill/>
        </p:spPr>
        <p:txBody>
          <a:bodyPr wrap="square">
            <a:spAutoFit/>
          </a:bodyPr>
          <a:p>
            <a:pPr>
              <a:lnSpc>
                <a:spcPct val="150000"/>
              </a:lnSpc>
            </a:pPr>
            <a:r>
              <a:rPr lang="en-US" altLang="zh-CN" sz="1800" dirty="0">
                <a:latin typeface="Calibri" panose="020F0502020204030204" charset="0"/>
                <a:cs typeface="Calibri" panose="020F0502020204030204" charset="0"/>
              </a:rPr>
              <a:t>1. Multiple constellations with GPS/GLONSS/BDS/GALILEO/QZSS enable/disable;</a:t>
            </a:r>
            <a:endParaRPr lang="en-US" altLang="zh-CN" sz="1800" dirty="0">
              <a:latin typeface="Calibri" panose="020F0502020204030204" charset="0"/>
              <a:cs typeface="Calibri" panose="020F0502020204030204" charset="0"/>
            </a:endParaRPr>
          </a:p>
          <a:p>
            <a:pPr marL="342900" indent="-342900">
              <a:lnSpc>
                <a:spcPct val="150000"/>
              </a:lnSpc>
              <a:buAutoNum type="arabicPeriod"/>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2. Clear ephemeris to reset the GNSS board;</a:t>
            </a:r>
            <a:endParaRPr lang="en-US" altLang="zh-CN" sz="1800" dirty="0">
              <a:latin typeface="Calibri" panose="020F0502020204030204" charset="0"/>
              <a:cs typeface="Calibri" panose="020F0502020204030204" charset="0"/>
            </a:endParaRPr>
          </a:p>
          <a:p>
            <a:pPr>
              <a:lnSpc>
                <a:spcPct val="150000"/>
              </a:lnSpc>
            </a:pPr>
            <a:endParaRPr lang="en-US" altLang="zh-CN" sz="1800" dirty="0">
              <a:latin typeface="Calibri" panose="020F0502020204030204" charset="0"/>
              <a:cs typeface="Calibri" panose="020F0502020204030204" charset="0"/>
            </a:endParaRPr>
          </a:p>
          <a:p>
            <a:pPr>
              <a:lnSpc>
                <a:spcPct val="150000"/>
              </a:lnSpc>
            </a:pPr>
            <a:r>
              <a:rPr lang="en-US" altLang="zh-CN" sz="1800" dirty="0">
                <a:latin typeface="Calibri" panose="020F0502020204030204" charset="0"/>
                <a:cs typeface="Calibri" panose="020F0502020204030204" charset="0"/>
              </a:rPr>
              <a:t>3. Mulitple work modes with SPP, DGPS, RTK, EPPP, HPPP </a:t>
            </a:r>
            <a:r>
              <a:rPr lang="en-US" altLang="zh-CN" sz="1800" dirty="0">
                <a:latin typeface="Calibri" panose="020F0502020204030204" charset="0"/>
                <a:cs typeface="Calibri" panose="020F0502020204030204" charset="0"/>
              </a:rPr>
              <a:t>and DRSMOOTH.</a:t>
            </a:r>
            <a:endParaRPr lang="en-US" altLang="zh-CN" sz="1800" dirty="0">
              <a:latin typeface="Calibri" panose="020F0502020204030204" charset="0"/>
              <a:cs typeface="Calibri" panose="020F0502020204030204" charset="0"/>
            </a:endParaRPr>
          </a:p>
        </p:txBody>
      </p:sp>
      <p:sp>
        <p:nvSpPr>
          <p:cNvPr id="8" name="页脚占位符 7"/>
          <p:cNvSpPr>
            <a:spLocks noGrp="1"/>
          </p:cNvSpPr>
          <p:nvPr>
            <p:ph type="ftr" sz="quarter" idx="11"/>
          </p:nvPr>
        </p:nvSpPr>
        <p:spPr/>
        <p:txBody>
          <a:bodyPr/>
          <a:p>
            <a:r>
              <a:rPr lang="zh-CN" altLang="en-US"/>
              <a:t>EASY TO FIX</a:t>
            </a:r>
            <a:endParaRPr lang="zh-CN" altLang="en-US"/>
          </a:p>
        </p:txBody>
      </p:sp>
      <p:pic>
        <p:nvPicPr>
          <p:cNvPr id="10" name="图片 9"/>
          <p:cNvPicPr>
            <a:picLocks noChangeAspect="1"/>
          </p:cNvPicPr>
          <p:nvPr>
            <p:custDataLst>
              <p:tags r:id="rId6"/>
            </p:custDataLst>
          </p:nvPr>
        </p:nvPicPr>
        <p:blipFill>
          <a:blip r:embed="rId7"/>
          <a:stretch>
            <a:fillRect/>
          </a:stretch>
        </p:blipFill>
        <p:spPr>
          <a:xfrm>
            <a:off x="7293610" y="1017270"/>
            <a:ext cx="3600000" cy="1939955"/>
          </a:xfrm>
          <a:prstGeom prst="rect">
            <a:avLst/>
          </a:prstGeom>
        </p:spPr>
      </p:pic>
      <p:pic>
        <p:nvPicPr>
          <p:cNvPr id="7" name="图片 6"/>
          <p:cNvPicPr>
            <a:picLocks noChangeAspect="1"/>
          </p:cNvPicPr>
          <p:nvPr>
            <p:custDataLst>
              <p:tags r:id="rId8"/>
            </p:custDataLst>
          </p:nvPr>
        </p:nvPicPr>
        <p:blipFill>
          <a:blip r:embed="rId9"/>
          <a:stretch>
            <a:fillRect/>
          </a:stretch>
        </p:blipFill>
        <p:spPr>
          <a:xfrm>
            <a:off x="7293610" y="3270885"/>
            <a:ext cx="3600000" cy="19481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DIAGRAM_VIRTUALLY_FRAME" val="{&quot;height&quot;:306.7264566929134,&quot;left&quot;:25.705433070866142,&quot;top&quot;:140.27488188976378,&quot;width&quot;:430.69527559055115}"/>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IRTUALLY_FRAME" val="{&quot;height&quot;:305.9264566929134,&quot;left&quot;:25.705433070866142,&quot;top&quot;:141.0748818897638,&quot;width&quot;:210.2244094488189}"/>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commondata" val="eyJoZGlkIjoiZjFmYjdkY2U3YjllYzQ0ODc2ZmYwOGNjYjk0YmY1YzEifQ=="/>
</p:tagLst>
</file>

<file path=ppt/tags/tag61.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2.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3.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4.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5.xml><?xml version="1.0" encoding="utf-8"?>
<p:tagLst xmlns:p="http://schemas.openxmlformats.org/presentationml/2006/main">
  <p:tag name="KSO_WM_DIAGRAM_VIRTUALLY_FRAME" val="{&quot;height&quot;:305.9264566929134,&quot;left&quot;:25.705433070866142,&quot;top&quot;:141.0748818897638,&quot;width&quot;:210.2244094488189}"/>
</p:tagLst>
</file>

<file path=ppt/tags/tag66.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7.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8.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69.xml><?xml version="1.0" encoding="utf-8"?>
<p:tagLst xmlns:p="http://schemas.openxmlformats.org/presentationml/2006/main">
  <p:tag name="KSO_WM_BEAUTIFY_FLAG" val=""/>
  <p:tag name="KSO_WM_DIAGRAM_VIRTUALLY_FRAME" val="{&quot;height&quot;:305.9264566929134,&quot;left&quot;:25.705433070866142,&quot;top&quot;:141.0748818897638,&quot;width&quot;:210.2244094488189}"/>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10531</Words>
  <Application>WPS 演示</Application>
  <PresentationFormat>宽屏</PresentationFormat>
  <Paragraphs>1028</Paragraphs>
  <Slides>85</Slides>
  <Notes>0</Notes>
  <HiddenSlides>0</HiddenSlides>
  <MMClips>0</MMClips>
  <ScaleCrop>false</ScaleCrop>
  <HeadingPairs>
    <vt:vector size="6" baseType="variant">
      <vt:variant>
        <vt:lpstr>已用的字体</vt:lpstr>
      </vt:variant>
      <vt:variant>
        <vt:i4>18</vt:i4>
      </vt:variant>
      <vt:variant>
        <vt:lpstr>主题</vt:lpstr>
      </vt:variant>
      <vt:variant>
        <vt:i4>3</vt:i4>
      </vt:variant>
      <vt:variant>
        <vt:lpstr>幻灯片标题</vt:lpstr>
      </vt:variant>
      <vt:variant>
        <vt:i4>85</vt:i4>
      </vt:variant>
    </vt:vector>
  </HeadingPairs>
  <TitlesOfParts>
    <vt:vector size="106" baseType="lpstr">
      <vt:lpstr>Arial</vt:lpstr>
      <vt:lpstr>宋体</vt:lpstr>
      <vt:lpstr>Wingdings</vt:lpstr>
      <vt:lpstr>Roboto Regular</vt:lpstr>
      <vt:lpstr>Segoe Print</vt:lpstr>
      <vt:lpstr>Abadi</vt:lpstr>
      <vt:lpstr>Calibri</vt:lpstr>
      <vt:lpstr>思源黑体 CN Medium</vt:lpstr>
      <vt:lpstr>思源黑体 CN Normal</vt:lpstr>
      <vt:lpstr>微软雅黑</vt:lpstr>
      <vt:lpstr>黑体</vt:lpstr>
      <vt:lpstr>Arial</vt:lpstr>
      <vt:lpstr>Aharoni</vt:lpstr>
      <vt:lpstr>Yu Gothic UI Semibold</vt:lpstr>
      <vt:lpstr>等线</vt:lpstr>
      <vt:lpstr>等线 Light</vt:lpstr>
      <vt:lpstr>Arial Unicode MS</vt:lpstr>
      <vt:lpstr>Calibri</vt:lpstr>
      <vt:lpstr>Office Theme</vt:lpstr>
      <vt:lpstr>1_Office Theme</vt:lpstr>
      <vt:lpstr>2_Office Theme</vt:lpstr>
      <vt:lpstr> Precision Agriculture Solutions-     ESNav5.0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eSteer10 Auto-steering for  Precision Agriculture</dc:title>
  <dc:creator>Lee Xiaojun</dc:creator>
  <cp:lastModifiedBy>别来打扰我</cp:lastModifiedBy>
  <cp:revision>19</cp:revision>
  <dcterms:created xsi:type="dcterms:W3CDTF">2023-04-08T05:42:00Z</dcterms:created>
  <dcterms:modified xsi:type="dcterms:W3CDTF">2024-09-03T11:19:38Z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99EF10785BF44D1A85B10426D0F0D792_13</vt:lpwstr>
  </property>
  <property fmtid="{D5CDD505-2E9C-101B-9397-08002B2CF9AE}" pid="3" name="KSOProductBuildVer">
    <vt:lpwstr>2052-12.1.0.15374</vt:lpwstr>
  </property>
</Properties>
</file>